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7099300" cy="12599988"/>
  <p:notesSz cx="6858000" cy="9144000"/>
  <p:defaultTextStyle>
    <a:defPPr>
      <a:defRPr lang="en-US"/>
    </a:defPPr>
    <a:lvl1pPr marL="0" algn="l" defTabSz="48815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1pPr>
    <a:lvl2pPr marL="488152" algn="l" defTabSz="48815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2pPr>
    <a:lvl3pPr marL="976305" algn="l" defTabSz="48815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3pPr>
    <a:lvl4pPr marL="1464457" algn="l" defTabSz="48815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4pPr>
    <a:lvl5pPr marL="1952610" algn="l" defTabSz="48815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5pPr>
    <a:lvl6pPr marL="2440762" algn="l" defTabSz="48815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6pPr>
    <a:lvl7pPr marL="2928915" algn="l" defTabSz="48815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7pPr>
    <a:lvl8pPr marL="3417067" algn="l" defTabSz="48815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8pPr>
    <a:lvl9pPr marL="3905220" algn="l" defTabSz="488152" rtl="0" eaLnBrk="1" latinLnBrk="0" hangingPunct="1">
      <a:defRPr sz="19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EEDC"/>
    <a:srgbClr val="73736D"/>
    <a:srgbClr val="D996FF"/>
    <a:srgbClr val="FF98E3"/>
    <a:srgbClr val="FF73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3294" autoAdjust="0"/>
  </p:normalViewPr>
  <p:slideViewPr>
    <p:cSldViewPr snapToGrid="0" snapToObjects="1">
      <p:cViewPr>
        <p:scale>
          <a:sx n="68" d="100"/>
          <a:sy n="68" d="100"/>
        </p:scale>
        <p:origin x="-2776" y="312"/>
      </p:cViewPr>
      <p:guideLst>
        <p:guide orient="horz" pos="3969"/>
        <p:guide pos="22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32449" y="3914166"/>
            <a:ext cx="6034405" cy="2700831"/>
          </a:xfrm>
        </p:spPr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4895" y="7139994"/>
            <a:ext cx="4969510" cy="321999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881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7630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46445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9526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44076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92891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41706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905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AU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3BCBD-1600-FB49-82E6-9B5C94B19E77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0082-4796-274E-9310-9DDF8709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25188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3BCBD-1600-FB49-82E6-9B5C94B19E77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0082-4796-274E-9310-9DDF8709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4727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860245" y="673751"/>
            <a:ext cx="1198007" cy="14332486"/>
          </a:xfrm>
        </p:spPr>
        <p:txBody>
          <a:bodyPr vert="eaVert"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6227" y="673751"/>
            <a:ext cx="3475699" cy="14332486"/>
          </a:xfrm>
        </p:spPr>
        <p:txBody>
          <a:bodyPr vert="eaVert"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3BCBD-1600-FB49-82E6-9B5C94B19E77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0082-4796-274E-9310-9DDF8709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996720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3BCBD-1600-FB49-82E6-9B5C94B19E77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0082-4796-274E-9310-9DDF8709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09670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60797" y="8096660"/>
            <a:ext cx="6034405" cy="2502498"/>
          </a:xfrm>
        </p:spPr>
        <p:txBody>
          <a:bodyPr anchor="t"/>
          <a:lstStyle>
            <a:lvl1pPr algn="l">
              <a:defRPr sz="4300" b="1" cap="all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60797" y="5340415"/>
            <a:ext cx="6034405" cy="2756246"/>
          </a:xfrm>
        </p:spPr>
        <p:txBody>
          <a:bodyPr anchor="b"/>
          <a:lstStyle>
            <a:lvl1pPr marL="0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1pPr>
            <a:lvl2pPr marL="488152" indent="0">
              <a:buNone/>
              <a:defRPr sz="1900">
                <a:solidFill>
                  <a:schemeClr val="tx1">
                    <a:tint val="75000"/>
                  </a:schemeClr>
                </a:solidFill>
              </a:defRPr>
            </a:lvl2pPr>
            <a:lvl3pPr marL="976305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3pPr>
            <a:lvl4pPr marL="146445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4pPr>
            <a:lvl5pPr marL="195261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5pPr>
            <a:lvl6pPr marL="2440762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6pPr>
            <a:lvl7pPr marL="2928915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7pPr>
            <a:lvl8pPr marL="3417067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8pPr>
            <a:lvl9pPr marL="390522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3BCBD-1600-FB49-82E6-9B5C94B19E77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0082-4796-274E-9310-9DDF8709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47927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6226" y="3919997"/>
            <a:ext cx="2336853" cy="1108624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721401" y="3919997"/>
            <a:ext cx="2336853" cy="11086240"/>
          </a:xfrm>
        </p:spPr>
        <p:txBody>
          <a:bodyPr/>
          <a:lstStyle>
            <a:lvl1pPr>
              <a:defRPr sz="3000"/>
            </a:lvl1pPr>
            <a:lvl2pPr>
              <a:defRPr sz="2600"/>
            </a:lvl2pPr>
            <a:lvl3pPr>
              <a:defRPr sz="2100"/>
            </a:lvl3pPr>
            <a:lvl4pPr>
              <a:defRPr sz="1900"/>
            </a:lvl4pPr>
            <a:lvl5pPr>
              <a:defRPr sz="1900"/>
            </a:lvl5pPr>
            <a:lvl6pPr>
              <a:defRPr sz="1900"/>
            </a:lvl6pPr>
            <a:lvl7pPr>
              <a:defRPr sz="1900"/>
            </a:lvl7pPr>
            <a:lvl8pPr>
              <a:defRPr sz="1900"/>
            </a:lvl8pPr>
            <a:lvl9pPr>
              <a:defRPr sz="19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3BCBD-1600-FB49-82E6-9B5C94B19E77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0082-4796-274E-9310-9DDF8709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107521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5" y="504584"/>
            <a:ext cx="6389370" cy="2099999"/>
          </a:xfrm>
        </p:spPr>
        <p:txBody>
          <a:bodyPr/>
          <a:lstStyle>
            <a:lvl1pPr>
              <a:defRPr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967" y="2820416"/>
            <a:ext cx="3136757" cy="117541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88152" indent="0">
              <a:buNone/>
              <a:defRPr sz="2100" b="1"/>
            </a:lvl2pPr>
            <a:lvl3pPr marL="976305" indent="0">
              <a:buNone/>
              <a:defRPr sz="1900" b="1"/>
            </a:lvl3pPr>
            <a:lvl4pPr marL="1464457" indent="0">
              <a:buNone/>
              <a:defRPr sz="1700" b="1"/>
            </a:lvl4pPr>
            <a:lvl5pPr marL="1952610" indent="0">
              <a:buNone/>
              <a:defRPr sz="1700" b="1"/>
            </a:lvl5pPr>
            <a:lvl6pPr marL="2440762" indent="0">
              <a:buNone/>
              <a:defRPr sz="1700" b="1"/>
            </a:lvl6pPr>
            <a:lvl7pPr marL="2928915" indent="0">
              <a:buNone/>
              <a:defRPr sz="1700" b="1"/>
            </a:lvl7pPr>
            <a:lvl8pPr marL="3417067" indent="0">
              <a:buNone/>
              <a:defRPr sz="1700" b="1"/>
            </a:lvl8pPr>
            <a:lvl9pPr marL="3905220" indent="0">
              <a:buNone/>
              <a:defRPr sz="17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54967" y="3995830"/>
            <a:ext cx="3136757" cy="7259577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606349" y="2820416"/>
            <a:ext cx="3137989" cy="1175415"/>
          </a:xfrm>
        </p:spPr>
        <p:txBody>
          <a:bodyPr anchor="b"/>
          <a:lstStyle>
            <a:lvl1pPr marL="0" indent="0">
              <a:buNone/>
              <a:defRPr sz="2600" b="1"/>
            </a:lvl1pPr>
            <a:lvl2pPr marL="488152" indent="0">
              <a:buNone/>
              <a:defRPr sz="2100" b="1"/>
            </a:lvl2pPr>
            <a:lvl3pPr marL="976305" indent="0">
              <a:buNone/>
              <a:defRPr sz="1900" b="1"/>
            </a:lvl3pPr>
            <a:lvl4pPr marL="1464457" indent="0">
              <a:buNone/>
              <a:defRPr sz="1700" b="1"/>
            </a:lvl4pPr>
            <a:lvl5pPr marL="1952610" indent="0">
              <a:buNone/>
              <a:defRPr sz="1700" b="1"/>
            </a:lvl5pPr>
            <a:lvl6pPr marL="2440762" indent="0">
              <a:buNone/>
              <a:defRPr sz="1700" b="1"/>
            </a:lvl6pPr>
            <a:lvl7pPr marL="2928915" indent="0">
              <a:buNone/>
              <a:defRPr sz="1700" b="1"/>
            </a:lvl7pPr>
            <a:lvl8pPr marL="3417067" indent="0">
              <a:buNone/>
              <a:defRPr sz="1700" b="1"/>
            </a:lvl8pPr>
            <a:lvl9pPr marL="3905220" indent="0">
              <a:buNone/>
              <a:defRPr sz="1700" b="1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606349" y="3995830"/>
            <a:ext cx="3137989" cy="7259577"/>
          </a:xfrm>
        </p:spPr>
        <p:txBody>
          <a:bodyPr/>
          <a:lstStyle>
            <a:lvl1pPr>
              <a:defRPr sz="2600"/>
            </a:lvl1pPr>
            <a:lvl2pPr>
              <a:defRPr sz="2100"/>
            </a:lvl2pPr>
            <a:lvl3pPr>
              <a:defRPr sz="1900"/>
            </a:lvl3pPr>
            <a:lvl4pPr>
              <a:defRPr sz="1700"/>
            </a:lvl4pPr>
            <a:lvl5pPr>
              <a:defRPr sz="1700"/>
            </a:lvl5pPr>
            <a:lvl6pPr>
              <a:defRPr sz="1700"/>
            </a:lvl6pPr>
            <a:lvl7pPr>
              <a:defRPr sz="1700"/>
            </a:lvl7pPr>
            <a:lvl8pPr>
              <a:defRPr sz="1700"/>
            </a:lvl8pPr>
            <a:lvl9pPr>
              <a:defRPr sz="17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3BCBD-1600-FB49-82E6-9B5C94B19E77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0082-4796-274E-9310-9DDF8709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775350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3BCBD-1600-FB49-82E6-9B5C94B19E77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0082-4796-274E-9310-9DDF8709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72203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3BCBD-1600-FB49-82E6-9B5C94B19E77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0082-4796-274E-9310-9DDF8709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9816929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4968" y="501668"/>
            <a:ext cx="2335621" cy="2134998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775630" y="501669"/>
            <a:ext cx="3968706" cy="10753741"/>
          </a:xfrm>
        </p:spPr>
        <p:txBody>
          <a:bodyPr/>
          <a:lstStyle>
            <a:lvl1pPr>
              <a:defRPr sz="3400"/>
            </a:lvl1pPr>
            <a:lvl2pPr>
              <a:defRPr sz="3000"/>
            </a:lvl2pPr>
            <a:lvl3pPr>
              <a:defRPr sz="26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54968" y="2636665"/>
            <a:ext cx="2335621" cy="8618743"/>
          </a:xfrm>
        </p:spPr>
        <p:txBody>
          <a:bodyPr/>
          <a:lstStyle>
            <a:lvl1pPr marL="0" indent="0">
              <a:buNone/>
              <a:defRPr sz="1500"/>
            </a:lvl1pPr>
            <a:lvl2pPr marL="488152" indent="0">
              <a:buNone/>
              <a:defRPr sz="1300"/>
            </a:lvl2pPr>
            <a:lvl3pPr marL="976305" indent="0">
              <a:buNone/>
              <a:defRPr sz="1100"/>
            </a:lvl3pPr>
            <a:lvl4pPr marL="1464457" indent="0">
              <a:buNone/>
              <a:defRPr sz="1000"/>
            </a:lvl4pPr>
            <a:lvl5pPr marL="1952610" indent="0">
              <a:buNone/>
              <a:defRPr sz="1000"/>
            </a:lvl5pPr>
            <a:lvl6pPr marL="2440762" indent="0">
              <a:buNone/>
              <a:defRPr sz="1000"/>
            </a:lvl6pPr>
            <a:lvl7pPr marL="2928915" indent="0">
              <a:buNone/>
              <a:defRPr sz="1000"/>
            </a:lvl7pPr>
            <a:lvl8pPr marL="3417067" indent="0">
              <a:buNone/>
              <a:defRPr sz="1000"/>
            </a:lvl8pPr>
            <a:lvl9pPr marL="3905220" indent="0">
              <a:buNone/>
              <a:defRPr sz="10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3BCBD-1600-FB49-82E6-9B5C94B19E77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0082-4796-274E-9310-9DDF8709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322260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91512" y="8819993"/>
            <a:ext cx="4259580" cy="1041251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91512" y="1125831"/>
            <a:ext cx="4259580" cy="7559993"/>
          </a:xfrm>
        </p:spPr>
        <p:txBody>
          <a:bodyPr/>
          <a:lstStyle>
            <a:lvl1pPr marL="0" indent="0">
              <a:buNone/>
              <a:defRPr sz="3400"/>
            </a:lvl1pPr>
            <a:lvl2pPr marL="488152" indent="0">
              <a:buNone/>
              <a:defRPr sz="3000"/>
            </a:lvl2pPr>
            <a:lvl3pPr marL="976305" indent="0">
              <a:buNone/>
              <a:defRPr sz="2600"/>
            </a:lvl3pPr>
            <a:lvl4pPr marL="1464457" indent="0">
              <a:buNone/>
              <a:defRPr sz="2100"/>
            </a:lvl4pPr>
            <a:lvl5pPr marL="1952610" indent="0">
              <a:buNone/>
              <a:defRPr sz="2100"/>
            </a:lvl5pPr>
            <a:lvl6pPr marL="2440762" indent="0">
              <a:buNone/>
              <a:defRPr sz="2100"/>
            </a:lvl6pPr>
            <a:lvl7pPr marL="2928915" indent="0">
              <a:buNone/>
              <a:defRPr sz="2100"/>
            </a:lvl7pPr>
            <a:lvl8pPr marL="3417067" indent="0">
              <a:buNone/>
              <a:defRPr sz="2100"/>
            </a:lvl8pPr>
            <a:lvl9pPr marL="3905220" indent="0">
              <a:buNone/>
              <a:defRPr sz="21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91512" y="9861244"/>
            <a:ext cx="4259580" cy="1478747"/>
          </a:xfrm>
        </p:spPr>
        <p:txBody>
          <a:bodyPr/>
          <a:lstStyle>
            <a:lvl1pPr marL="0" indent="0">
              <a:buNone/>
              <a:defRPr sz="1500"/>
            </a:lvl1pPr>
            <a:lvl2pPr marL="488152" indent="0">
              <a:buNone/>
              <a:defRPr sz="1300"/>
            </a:lvl2pPr>
            <a:lvl3pPr marL="976305" indent="0">
              <a:buNone/>
              <a:defRPr sz="1100"/>
            </a:lvl3pPr>
            <a:lvl4pPr marL="1464457" indent="0">
              <a:buNone/>
              <a:defRPr sz="1000"/>
            </a:lvl4pPr>
            <a:lvl5pPr marL="1952610" indent="0">
              <a:buNone/>
              <a:defRPr sz="1000"/>
            </a:lvl5pPr>
            <a:lvl6pPr marL="2440762" indent="0">
              <a:buNone/>
              <a:defRPr sz="1000"/>
            </a:lvl6pPr>
            <a:lvl7pPr marL="2928915" indent="0">
              <a:buNone/>
              <a:defRPr sz="1000"/>
            </a:lvl7pPr>
            <a:lvl8pPr marL="3417067" indent="0">
              <a:buNone/>
              <a:defRPr sz="1000"/>
            </a:lvl8pPr>
            <a:lvl9pPr marL="3905220" indent="0">
              <a:buNone/>
              <a:defRPr sz="1000"/>
            </a:lvl9pPr>
          </a:lstStyle>
          <a:p>
            <a:pPr lvl="0"/>
            <a:r>
              <a:rPr lang="en-AU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3BCBD-1600-FB49-82E6-9B5C94B19E77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9B40082-4796-274E-9310-9DDF8709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48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54965" y="504584"/>
            <a:ext cx="6389370" cy="2099999"/>
          </a:xfrm>
          <a:prstGeom prst="rect">
            <a:avLst/>
          </a:prstGeom>
        </p:spPr>
        <p:txBody>
          <a:bodyPr vert="horz" lIns="97630" tIns="48815" rIns="97630" bIns="48815" rtlCol="0" anchor="ctr">
            <a:normAutofit/>
          </a:bodyPr>
          <a:lstStyle/>
          <a:p>
            <a:r>
              <a:rPr lang="en-AU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54965" y="2940000"/>
            <a:ext cx="6389370" cy="8315409"/>
          </a:xfrm>
          <a:prstGeom prst="rect">
            <a:avLst/>
          </a:prstGeom>
        </p:spPr>
        <p:txBody>
          <a:bodyPr vert="horz" lIns="97630" tIns="48815" rIns="97630" bIns="48815" rtlCol="0">
            <a:normAutofit/>
          </a:bodyPr>
          <a:lstStyle/>
          <a:p>
            <a:pPr lvl="0"/>
            <a:r>
              <a:rPr lang="en-AU" smtClean="0"/>
              <a:t>Click to edit Master text styles</a:t>
            </a:r>
          </a:p>
          <a:p>
            <a:pPr lvl="1"/>
            <a:r>
              <a:rPr lang="en-AU" smtClean="0"/>
              <a:t>Second level</a:t>
            </a:r>
          </a:p>
          <a:p>
            <a:pPr lvl="2"/>
            <a:r>
              <a:rPr lang="en-AU" smtClean="0"/>
              <a:t>Third level</a:t>
            </a:r>
          </a:p>
          <a:p>
            <a:pPr lvl="3"/>
            <a:r>
              <a:rPr lang="en-AU" smtClean="0"/>
              <a:t>Fourth level</a:t>
            </a:r>
          </a:p>
          <a:p>
            <a:pPr lvl="4"/>
            <a:r>
              <a:rPr lang="en-AU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54966" y="11678325"/>
            <a:ext cx="1656503" cy="670832"/>
          </a:xfrm>
          <a:prstGeom prst="rect">
            <a:avLst/>
          </a:prstGeom>
        </p:spPr>
        <p:txBody>
          <a:bodyPr vert="horz" lIns="97630" tIns="48815" rIns="97630" bIns="48815" rtlCol="0" anchor="ctr"/>
          <a:lstStyle>
            <a:lvl1pPr algn="l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93BCBD-1600-FB49-82E6-9B5C94B19E77}" type="datetimeFigureOut">
              <a:rPr lang="en-US" smtClean="0"/>
              <a:t>26/08/16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425594" y="11678325"/>
            <a:ext cx="2248112" cy="670832"/>
          </a:xfrm>
          <a:prstGeom prst="rect">
            <a:avLst/>
          </a:prstGeom>
        </p:spPr>
        <p:txBody>
          <a:bodyPr vert="horz" lIns="97630" tIns="48815" rIns="97630" bIns="48815" rtlCol="0" anchor="ctr"/>
          <a:lstStyle>
            <a:lvl1pPr algn="ct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087833" y="11678325"/>
            <a:ext cx="1656503" cy="670832"/>
          </a:xfrm>
          <a:prstGeom prst="rect">
            <a:avLst/>
          </a:prstGeom>
        </p:spPr>
        <p:txBody>
          <a:bodyPr vert="horz" lIns="97630" tIns="48815" rIns="97630" bIns="48815" rtlCol="0" anchor="ctr"/>
          <a:lstStyle>
            <a:lvl1pPr algn="r">
              <a:defRPr sz="1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B40082-4796-274E-9310-9DDF8709F7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02442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88152" rtl="0" eaLnBrk="1" latinLnBrk="0" hangingPunct="1">
        <a:spcBef>
          <a:spcPct val="0"/>
        </a:spcBef>
        <a:buNone/>
        <a:defRPr sz="4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66114" indent="-366114" algn="l" defTabSz="488152" rtl="0" eaLnBrk="1" latinLnBrk="0" hangingPunct="1">
        <a:spcBef>
          <a:spcPct val="20000"/>
        </a:spcBef>
        <a:buFont typeface="Arial"/>
        <a:buChar char="•"/>
        <a:defRPr sz="3400" kern="1200">
          <a:solidFill>
            <a:schemeClr val="tx1"/>
          </a:solidFill>
          <a:latin typeface="+mn-lt"/>
          <a:ea typeface="+mn-ea"/>
          <a:cs typeface="+mn-cs"/>
        </a:defRPr>
      </a:lvl1pPr>
      <a:lvl2pPr marL="793248" indent="-305095" algn="l" defTabSz="488152" rtl="0" eaLnBrk="1" latinLnBrk="0" hangingPunct="1">
        <a:spcBef>
          <a:spcPct val="20000"/>
        </a:spcBef>
        <a:buFont typeface="Arial"/>
        <a:buChar char="–"/>
        <a:defRPr sz="3000" kern="1200">
          <a:solidFill>
            <a:schemeClr val="tx1"/>
          </a:solidFill>
          <a:latin typeface="+mn-lt"/>
          <a:ea typeface="+mn-ea"/>
          <a:cs typeface="+mn-cs"/>
        </a:defRPr>
      </a:lvl2pPr>
      <a:lvl3pPr marL="1220381" indent="-244076" algn="l" defTabSz="488152" rtl="0" eaLnBrk="1" latinLnBrk="0" hangingPunct="1">
        <a:spcBef>
          <a:spcPct val="20000"/>
        </a:spcBef>
        <a:buFont typeface="Arial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3pPr>
      <a:lvl4pPr marL="1708534" indent="-244076" algn="l" defTabSz="488152" rtl="0" eaLnBrk="1" latinLnBrk="0" hangingPunct="1">
        <a:spcBef>
          <a:spcPct val="20000"/>
        </a:spcBef>
        <a:buFont typeface="Arial"/>
        <a:buChar char="–"/>
        <a:defRPr sz="2100" kern="1200">
          <a:solidFill>
            <a:schemeClr val="tx1"/>
          </a:solidFill>
          <a:latin typeface="+mn-lt"/>
          <a:ea typeface="+mn-ea"/>
          <a:cs typeface="+mn-cs"/>
        </a:defRPr>
      </a:lvl4pPr>
      <a:lvl5pPr marL="2196686" indent="-244076" algn="l" defTabSz="488152" rtl="0" eaLnBrk="1" latinLnBrk="0" hangingPunct="1">
        <a:spcBef>
          <a:spcPct val="20000"/>
        </a:spcBef>
        <a:buFont typeface="Arial"/>
        <a:buChar char="»"/>
        <a:defRPr sz="2100" kern="1200">
          <a:solidFill>
            <a:schemeClr val="tx1"/>
          </a:solidFill>
          <a:latin typeface="+mn-lt"/>
          <a:ea typeface="+mn-ea"/>
          <a:cs typeface="+mn-cs"/>
        </a:defRPr>
      </a:lvl5pPr>
      <a:lvl6pPr marL="2684838" indent="-244076" algn="l" defTabSz="488152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6pPr>
      <a:lvl7pPr marL="3172991" indent="-244076" algn="l" defTabSz="488152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7pPr>
      <a:lvl8pPr marL="3661143" indent="-244076" algn="l" defTabSz="488152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8pPr>
      <a:lvl9pPr marL="4149296" indent="-244076" algn="l" defTabSz="488152" rtl="0" eaLnBrk="1" latinLnBrk="0" hangingPunct="1">
        <a:spcBef>
          <a:spcPct val="20000"/>
        </a:spcBef>
        <a:buFont typeface="Arial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8815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1pPr>
      <a:lvl2pPr marL="488152" algn="l" defTabSz="48815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2pPr>
      <a:lvl3pPr marL="976305" algn="l" defTabSz="48815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464457" algn="l" defTabSz="48815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952610" algn="l" defTabSz="48815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2440762" algn="l" defTabSz="48815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6pPr>
      <a:lvl7pPr marL="2928915" algn="l" defTabSz="48815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7pPr>
      <a:lvl8pPr marL="3417067" algn="l" defTabSz="48815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8pPr>
      <a:lvl9pPr marL="3905220" algn="l" defTabSz="488152" rtl="0" eaLnBrk="1" latinLnBrk="0" hangingPunct="1">
        <a:defRPr sz="1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3295" y="-437762"/>
            <a:ext cx="4782167" cy="1458798"/>
          </a:xfrm>
        </p:spPr>
        <p:txBody>
          <a:bodyPr>
            <a:normAutofit/>
          </a:bodyPr>
          <a:lstStyle/>
          <a:p>
            <a:r>
              <a:rPr lang="en-US" sz="1500" dirty="0">
                <a:solidFill>
                  <a:srgbClr val="73736D"/>
                </a:solidFill>
                <a:latin typeface="Avenir Book"/>
                <a:cs typeface="Avenir Book"/>
              </a:rPr>
              <a:t>LOGO DESIGN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350584" y="9929063"/>
            <a:ext cx="637403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36" name="Title 1"/>
          <p:cNvSpPr txBox="1">
            <a:spLocks/>
          </p:cNvSpPr>
          <p:nvPr/>
        </p:nvSpPr>
        <p:spPr>
          <a:xfrm>
            <a:off x="234455" y="9704939"/>
            <a:ext cx="2131981" cy="1049998"/>
          </a:xfrm>
          <a:prstGeom prst="rect">
            <a:avLst/>
          </a:prstGeom>
        </p:spPr>
        <p:txBody>
          <a:bodyPr vert="horz" lIns="97630" tIns="48815" rIns="97630" bIns="48815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300" dirty="0">
                <a:solidFill>
                  <a:srgbClr val="73736D"/>
                </a:solidFill>
                <a:latin typeface="Avenir Book"/>
                <a:cs typeface="Avenir Book"/>
              </a:rPr>
              <a:t>ELEMENTS</a:t>
            </a:r>
          </a:p>
        </p:txBody>
      </p:sp>
      <p:sp>
        <p:nvSpPr>
          <p:cNvPr id="4" name="Rectangle 3"/>
          <p:cNvSpPr/>
          <p:nvPr/>
        </p:nvSpPr>
        <p:spPr>
          <a:xfrm>
            <a:off x="287090" y="10589872"/>
            <a:ext cx="1996130" cy="17890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630" tIns="48815" rIns="97630" bIns="48815" spcCol="0" rtlCol="0" anchor="ctr"/>
          <a:lstStyle/>
          <a:p>
            <a:pPr algn="ctr"/>
            <a:endParaRPr lang="en-US"/>
          </a:p>
        </p:txBody>
      </p:sp>
      <p:sp>
        <p:nvSpPr>
          <p:cNvPr id="34" name="Rectangle 33"/>
          <p:cNvSpPr/>
          <p:nvPr/>
        </p:nvSpPr>
        <p:spPr>
          <a:xfrm>
            <a:off x="2513141" y="10589872"/>
            <a:ext cx="1996130" cy="17890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630" tIns="48815" rIns="97630" bIns="48815" spcCol="0" rtlCol="0" anchor="ctr"/>
          <a:lstStyle/>
          <a:p>
            <a:pPr algn="ctr"/>
            <a:endParaRPr lang="en-US"/>
          </a:p>
        </p:txBody>
      </p:sp>
      <p:sp>
        <p:nvSpPr>
          <p:cNvPr id="35" name="Rectangle 34"/>
          <p:cNvSpPr/>
          <p:nvPr/>
        </p:nvSpPr>
        <p:spPr>
          <a:xfrm>
            <a:off x="4713249" y="10584507"/>
            <a:ext cx="1996130" cy="1789097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630" tIns="48815" rIns="97630" bIns="48815" spcCol="0" rtlCol="0" anchor="ctr"/>
          <a:lstStyle/>
          <a:p>
            <a:pPr algn="ctr"/>
            <a:endParaRPr lang="en-US"/>
          </a:p>
        </p:txBody>
      </p:sp>
      <p:sp>
        <p:nvSpPr>
          <p:cNvPr id="37" name="Title 1"/>
          <p:cNvSpPr txBox="1">
            <a:spLocks/>
          </p:cNvSpPr>
          <p:nvPr/>
        </p:nvSpPr>
        <p:spPr>
          <a:xfrm>
            <a:off x="2636325" y="4994867"/>
            <a:ext cx="2131981" cy="1049998"/>
          </a:xfrm>
          <a:prstGeom prst="rect">
            <a:avLst/>
          </a:prstGeom>
        </p:spPr>
        <p:txBody>
          <a:bodyPr vert="horz" lIns="97630" tIns="48815" rIns="97630" bIns="48815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300" dirty="0">
                <a:solidFill>
                  <a:srgbClr val="73736D"/>
                </a:solidFill>
                <a:latin typeface="Avenir Book"/>
                <a:cs typeface="Avenir Book"/>
              </a:rPr>
              <a:t>LIFESTYLE INSPIRATION</a:t>
            </a:r>
          </a:p>
        </p:txBody>
      </p:sp>
      <p:sp>
        <p:nvSpPr>
          <p:cNvPr id="38" name="Title 1"/>
          <p:cNvSpPr txBox="1">
            <a:spLocks/>
          </p:cNvSpPr>
          <p:nvPr/>
        </p:nvSpPr>
        <p:spPr>
          <a:xfrm>
            <a:off x="4600222" y="7160979"/>
            <a:ext cx="2131981" cy="1049998"/>
          </a:xfrm>
          <a:prstGeom prst="rect">
            <a:avLst/>
          </a:prstGeom>
        </p:spPr>
        <p:txBody>
          <a:bodyPr vert="horz" lIns="97630" tIns="48815" rIns="97630" bIns="48815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300" dirty="0" smtClean="0">
                <a:solidFill>
                  <a:srgbClr val="73736D"/>
                </a:solidFill>
                <a:latin typeface="Avenir Book"/>
                <a:cs typeface="Avenir Book"/>
              </a:rPr>
              <a:t>ICONS&amp; BUTTONS</a:t>
            </a:r>
            <a:endParaRPr lang="en-US" sz="1300" dirty="0">
              <a:solidFill>
                <a:srgbClr val="73736D"/>
              </a:solidFill>
              <a:latin typeface="Avenir Book"/>
              <a:cs typeface="Avenir Book"/>
            </a:endParaRPr>
          </a:p>
        </p:txBody>
      </p:sp>
      <p:sp>
        <p:nvSpPr>
          <p:cNvPr id="42" name="Title 1"/>
          <p:cNvSpPr txBox="1">
            <a:spLocks/>
          </p:cNvSpPr>
          <p:nvPr/>
        </p:nvSpPr>
        <p:spPr>
          <a:xfrm>
            <a:off x="3092731" y="3276685"/>
            <a:ext cx="2131981" cy="1049998"/>
          </a:xfrm>
          <a:prstGeom prst="rect">
            <a:avLst/>
          </a:prstGeom>
        </p:spPr>
        <p:txBody>
          <a:bodyPr vert="horz" lIns="97630" tIns="48815" rIns="97630" bIns="48815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300" dirty="0">
                <a:solidFill>
                  <a:srgbClr val="73736D"/>
                </a:solidFill>
                <a:latin typeface="Avenir Book"/>
                <a:cs typeface="Avenir Book"/>
              </a:rPr>
              <a:t>FONTS</a:t>
            </a:r>
          </a:p>
        </p:txBody>
      </p:sp>
      <p:sp>
        <p:nvSpPr>
          <p:cNvPr id="45" name="Title 1"/>
          <p:cNvSpPr txBox="1">
            <a:spLocks/>
          </p:cNvSpPr>
          <p:nvPr/>
        </p:nvSpPr>
        <p:spPr>
          <a:xfrm>
            <a:off x="2783382" y="1591813"/>
            <a:ext cx="2131981" cy="1049998"/>
          </a:xfrm>
          <a:prstGeom prst="rect">
            <a:avLst/>
          </a:prstGeom>
        </p:spPr>
        <p:txBody>
          <a:bodyPr vert="horz" lIns="97630" tIns="48815" rIns="97630" bIns="48815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300" dirty="0">
                <a:solidFill>
                  <a:srgbClr val="73736D"/>
                </a:solidFill>
                <a:latin typeface="Avenir Book"/>
                <a:cs typeface="Avenir Book"/>
              </a:rPr>
              <a:t>COLOUR PALETTE</a:t>
            </a:r>
          </a:p>
        </p:txBody>
      </p:sp>
      <p:sp>
        <p:nvSpPr>
          <p:cNvPr id="9" name="Hexagon 8"/>
          <p:cNvSpPr/>
          <p:nvPr/>
        </p:nvSpPr>
        <p:spPr>
          <a:xfrm>
            <a:off x="5545683" y="2380034"/>
            <a:ext cx="1109092" cy="978736"/>
          </a:xfrm>
          <a:prstGeom prst="hexagon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630" tIns="48815" rIns="97630" bIns="48815" spcCol="0" rtlCol="0" anchor="ctr"/>
          <a:lstStyle/>
          <a:p>
            <a:pPr algn="ctr"/>
            <a:endParaRPr lang="en-US"/>
          </a:p>
        </p:txBody>
      </p:sp>
      <p:sp>
        <p:nvSpPr>
          <p:cNvPr id="48" name="Hexagon 47"/>
          <p:cNvSpPr/>
          <p:nvPr/>
        </p:nvSpPr>
        <p:spPr>
          <a:xfrm>
            <a:off x="4270185" y="2380034"/>
            <a:ext cx="1109092" cy="978736"/>
          </a:xfrm>
          <a:prstGeom prst="hexagon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630" tIns="48815" rIns="97630" bIns="48815" spcCol="0" rtlCol="0" anchor="ctr"/>
          <a:lstStyle/>
          <a:p>
            <a:pPr algn="ctr"/>
            <a:endParaRPr lang="en-US"/>
          </a:p>
        </p:txBody>
      </p:sp>
      <p:sp>
        <p:nvSpPr>
          <p:cNvPr id="49" name="Hexagon 48"/>
          <p:cNvSpPr/>
          <p:nvPr/>
        </p:nvSpPr>
        <p:spPr>
          <a:xfrm>
            <a:off x="2949787" y="2400481"/>
            <a:ext cx="1109092" cy="978736"/>
          </a:xfrm>
          <a:prstGeom prst="hexagon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630" tIns="48815" rIns="97630" bIns="48815" spcCol="0" rtlCol="0" anchor="ctr"/>
          <a:lstStyle/>
          <a:p>
            <a:pPr algn="ctr"/>
            <a:endParaRPr lang="en-US"/>
          </a:p>
        </p:txBody>
      </p:sp>
      <p:sp>
        <p:nvSpPr>
          <p:cNvPr id="50" name="Hexagon 49"/>
          <p:cNvSpPr/>
          <p:nvPr/>
        </p:nvSpPr>
        <p:spPr>
          <a:xfrm>
            <a:off x="1645471" y="2398711"/>
            <a:ext cx="1109092" cy="978736"/>
          </a:xfrm>
          <a:prstGeom prst="hexagon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630" tIns="48815" rIns="97630" bIns="48815" spcCol="0" rtlCol="0" anchor="ctr"/>
          <a:lstStyle/>
          <a:p>
            <a:pPr algn="ctr"/>
            <a:endParaRPr lang="en-US"/>
          </a:p>
        </p:txBody>
      </p:sp>
      <p:sp>
        <p:nvSpPr>
          <p:cNvPr id="51" name="Hexagon 50"/>
          <p:cNvSpPr/>
          <p:nvPr/>
        </p:nvSpPr>
        <p:spPr>
          <a:xfrm>
            <a:off x="353653" y="2396942"/>
            <a:ext cx="1109092" cy="978736"/>
          </a:xfrm>
          <a:prstGeom prst="hexagon">
            <a:avLst/>
          </a:prstGeom>
          <a:solidFill>
            <a:schemeClr val="bg1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630" tIns="48815" rIns="97630" bIns="48815" spcCol="0" rtlCol="0" anchor="ctr"/>
          <a:lstStyle/>
          <a:p>
            <a:pPr algn="ctr"/>
            <a:endParaRPr lang="en-US"/>
          </a:p>
        </p:txBody>
      </p:sp>
      <p:cxnSp>
        <p:nvCxnSpPr>
          <p:cNvPr id="52" name="Straight Connector 51"/>
          <p:cNvCxnSpPr/>
          <p:nvPr/>
        </p:nvCxnSpPr>
        <p:spPr>
          <a:xfrm>
            <a:off x="-7322546" y="11842364"/>
            <a:ext cx="637403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4" name="Straight Connector 53"/>
          <p:cNvCxnSpPr/>
          <p:nvPr/>
        </p:nvCxnSpPr>
        <p:spPr>
          <a:xfrm>
            <a:off x="376998" y="1871968"/>
            <a:ext cx="637403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335347" y="3655034"/>
            <a:ext cx="637403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491167" y="4091795"/>
            <a:ext cx="1850600" cy="914191"/>
          </a:xfrm>
          <a:prstGeom prst="rect">
            <a:avLst/>
          </a:prstGeom>
          <a:noFill/>
        </p:spPr>
        <p:txBody>
          <a:bodyPr wrap="none" lIns="97630" tIns="48815" rIns="97630" bIns="48815" rtlCol="0">
            <a:spAutoFit/>
          </a:bodyPr>
          <a:lstStyle/>
          <a:p>
            <a:pPr algn="ctr"/>
            <a:r>
              <a:rPr lang="en-US" sz="1500" dirty="0">
                <a:solidFill>
                  <a:srgbClr val="A6A6A6"/>
                </a:solidFill>
                <a:latin typeface="Avenir Book"/>
                <a:cs typeface="Avenir Book"/>
              </a:rPr>
              <a:t>HEADER FONT</a:t>
            </a:r>
          </a:p>
          <a:p>
            <a:r>
              <a:rPr lang="en-US" dirty="0" smtClean="0">
                <a:latin typeface="Avenir Book"/>
                <a:cs typeface="Avenir Book"/>
              </a:rPr>
              <a:t>AVENIR BOOK</a:t>
            </a:r>
          </a:p>
          <a:p>
            <a:r>
              <a:rPr lang="en-US" dirty="0" smtClean="0">
                <a:latin typeface="Avenir Book"/>
                <a:cs typeface="Avenir Book"/>
              </a:rPr>
              <a:t>ABCDEFGHIJK</a:t>
            </a:r>
            <a:endParaRPr lang="en-US" dirty="0">
              <a:latin typeface="Avenir Book"/>
              <a:cs typeface="Avenir Book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2834209" y="4045448"/>
            <a:ext cx="1415449" cy="914191"/>
          </a:xfrm>
          <a:prstGeom prst="rect">
            <a:avLst/>
          </a:prstGeom>
          <a:noFill/>
        </p:spPr>
        <p:txBody>
          <a:bodyPr wrap="none" lIns="97630" tIns="48815" rIns="97630" bIns="48815" rtlCol="0">
            <a:spAutoFit/>
          </a:bodyPr>
          <a:lstStyle/>
          <a:p>
            <a:pPr algn="ctr"/>
            <a:r>
              <a:rPr lang="en-US" sz="1500" dirty="0">
                <a:solidFill>
                  <a:srgbClr val="A6A6A6"/>
                </a:solidFill>
                <a:latin typeface="Avenir Book"/>
                <a:cs typeface="Avenir Book"/>
              </a:rPr>
              <a:t>SCRIPT FONT</a:t>
            </a:r>
          </a:p>
          <a:p>
            <a:pPr algn="ctr"/>
            <a:r>
              <a:rPr lang="en-US" dirty="0" smtClean="0">
                <a:latin typeface="dearJoe four"/>
                <a:cs typeface="dearJoe four"/>
              </a:rPr>
              <a:t>Dear Joe</a:t>
            </a:r>
          </a:p>
          <a:p>
            <a:pPr algn="ctr"/>
            <a:r>
              <a:rPr lang="en-US" dirty="0" err="1" smtClean="0">
                <a:latin typeface="dearJoe four"/>
                <a:cs typeface="dearJoe four"/>
              </a:rPr>
              <a:t>abcdefghijk</a:t>
            </a:r>
            <a:endParaRPr lang="en-US" dirty="0">
              <a:latin typeface="dearJoe four"/>
              <a:cs typeface="dearJoe four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4881332" y="4123696"/>
            <a:ext cx="1750433" cy="914191"/>
          </a:xfrm>
          <a:prstGeom prst="rect">
            <a:avLst/>
          </a:prstGeom>
          <a:noFill/>
        </p:spPr>
        <p:txBody>
          <a:bodyPr wrap="none" lIns="97630" tIns="48815" rIns="97630" bIns="48815" rtlCol="0">
            <a:spAutoFit/>
          </a:bodyPr>
          <a:lstStyle/>
          <a:p>
            <a:pPr algn="ctr"/>
            <a:r>
              <a:rPr lang="en-US" sz="1500" dirty="0">
                <a:solidFill>
                  <a:srgbClr val="A6A6A6"/>
                </a:solidFill>
                <a:latin typeface="Avenir Book"/>
                <a:cs typeface="Avenir Book"/>
              </a:rPr>
              <a:t>BODY FONT</a:t>
            </a:r>
          </a:p>
          <a:p>
            <a:r>
              <a:rPr lang="en-US" i="1" dirty="0" smtClean="0">
                <a:latin typeface="Baskerville Italic"/>
                <a:cs typeface="Baskerville Italic"/>
              </a:rPr>
              <a:t>Baskerville </a:t>
            </a:r>
            <a:r>
              <a:rPr lang="en-US" i="1" dirty="0" err="1" smtClean="0">
                <a:latin typeface="Baskerville Italic"/>
                <a:cs typeface="Baskerville Italic"/>
              </a:rPr>
              <a:t>Itallic</a:t>
            </a:r>
            <a:endParaRPr lang="en-US" i="1" dirty="0" smtClean="0">
              <a:latin typeface="Baskerville Italic"/>
              <a:cs typeface="Baskerville Italic"/>
            </a:endParaRPr>
          </a:p>
          <a:p>
            <a:r>
              <a:rPr lang="en-US" i="1" dirty="0" err="1" smtClean="0">
                <a:latin typeface="Baskerville Italic"/>
                <a:cs typeface="Baskerville Italic"/>
              </a:rPr>
              <a:t>Abcdefghijklmnop</a:t>
            </a:r>
            <a:endParaRPr lang="en-US" i="1" dirty="0">
              <a:latin typeface="Baskerville Italic"/>
              <a:cs typeface="Baskerville Italic"/>
            </a:endParaRPr>
          </a:p>
        </p:txBody>
      </p:sp>
      <p:cxnSp>
        <p:nvCxnSpPr>
          <p:cNvPr id="59" name="Straight Connector 58"/>
          <p:cNvCxnSpPr/>
          <p:nvPr/>
        </p:nvCxnSpPr>
        <p:spPr>
          <a:xfrm>
            <a:off x="358934" y="5211674"/>
            <a:ext cx="637403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18950" y="5827232"/>
            <a:ext cx="1429384" cy="13524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630" tIns="48815" rIns="97630" bIns="48815" spcCol="0" rtlCol="0" anchor="ctr"/>
          <a:lstStyle/>
          <a:p>
            <a:pPr algn="ctr"/>
            <a:endParaRPr lang="en-US"/>
          </a:p>
        </p:txBody>
      </p:sp>
      <p:sp>
        <p:nvSpPr>
          <p:cNvPr id="60" name="Oval 59"/>
          <p:cNvSpPr/>
          <p:nvPr/>
        </p:nvSpPr>
        <p:spPr>
          <a:xfrm>
            <a:off x="1980307" y="5827232"/>
            <a:ext cx="1429384" cy="13524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630" tIns="48815" rIns="97630" bIns="48815" spcCol="0" rtlCol="0" anchor="ctr"/>
          <a:lstStyle/>
          <a:p>
            <a:pPr algn="ctr"/>
            <a:endParaRPr lang="en-US"/>
          </a:p>
        </p:txBody>
      </p:sp>
      <p:sp>
        <p:nvSpPr>
          <p:cNvPr id="61" name="Oval 60"/>
          <p:cNvSpPr/>
          <p:nvPr/>
        </p:nvSpPr>
        <p:spPr>
          <a:xfrm>
            <a:off x="3622032" y="5827232"/>
            <a:ext cx="1429384" cy="13524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630" tIns="48815" rIns="97630" bIns="48815" spcCol="0" rtlCol="0" anchor="ctr"/>
          <a:lstStyle/>
          <a:p>
            <a:pPr algn="ctr"/>
            <a:endParaRPr lang="en-US"/>
          </a:p>
        </p:txBody>
      </p:sp>
      <p:sp>
        <p:nvSpPr>
          <p:cNvPr id="62" name="Oval 61"/>
          <p:cNvSpPr/>
          <p:nvPr/>
        </p:nvSpPr>
        <p:spPr>
          <a:xfrm>
            <a:off x="5312128" y="5827232"/>
            <a:ext cx="1429384" cy="1352424"/>
          </a:xfrm>
          <a:prstGeom prst="ellipse">
            <a:avLst/>
          </a:prstGeom>
          <a:solidFill>
            <a:schemeClr val="bg1">
              <a:lumMod val="75000"/>
            </a:schemeClr>
          </a:solidFill>
          <a:ln>
            <a:solidFill>
              <a:schemeClr val="bg1">
                <a:lumMod val="75000"/>
              </a:schemeClr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7630" tIns="48815" rIns="97630" bIns="48815" spcCol="0" rtlCol="0" anchor="ctr"/>
          <a:lstStyle/>
          <a:p>
            <a:pPr algn="ctr"/>
            <a:endParaRPr lang="en-US"/>
          </a:p>
        </p:txBody>
      </p:sp>
      <p:sp>
        <p:nvSpPr>
          <p:cNvPr id="63" name="Title 1"/>
          <p:cNvSpPr txBox="1">
            <a:spLocks/>
          </p:cNvSpPr>
          <p:nvPr/>
        </p:nvSpPr>
        <p:spPr>
          <a:xfrm>
            <a:off x="811342" y="7160979"/>
            <a:ext cx="2131981" cy="1049998"/>
          </a:xfrm>
          <a:prstGeom prst="rect">
            <a:avLst/>
          </a:prstGeom>
        </p:spPr>
        <p:txBody>
          <a:bodyPr vert="horz" lIns="97630" tIns="48815" rIns="97630" bIns="48815" rtlCol="0" anchor="ctr"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1300" dirty="0" smtClean="0">
                <a:solidFill>
                  <a:srgbClr val="73736D"/>
                </a:solidFill>
                <a:latin typeface="Avenir Book"/>
                <a:cs typeface="Avenir Book"/>
              </a:rPr>
              <a:t>ALTERNATE LOGOS</a:t>
            </a:r>
            <a:endParaRPr lang="en-US" sz="1300" dirty="0">
              <a:solidFill>
                <a:srgbClr val="73736D"/>
              </a:solidFill>
              <a:latin typeface="Avenir Book"/>
              <a:cs typeface="Avenir Book"/>
            </a:endParaRPr>
          </a:p>
        </p:txBody>
      </p:sp>
      <p:cxnSp>
        <p:nvCxnSpPr>
          <p:cNvPr id="64" name="Straight Connector 63"/>
          <p:cNvCxnSpPr/>
          <p:nvPr/>
        </p:nvCxnSpPr>
        <p:spPr>
          <a:xfrm>
            <a:off x="358934" y="7389720"/>
            <a:ext cx="6374032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  <p:cxnSp>
        <p:nvCxnSpPr>
          <p:cNvPr id="65" name="Straight Connector 64"/>
          <p:cNvCxnSpPr/>
          <p:nvPr/>
        </p:nvCxnSpPr>
        <p:spPr>
          <a:xfrm flipV="1">
            <a:off x="3622032" y="7638904"/>
            <a:ext cx="0" cy="2010004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6"/>
          </a:lnRef>
          <a:fillRef idx="0">
            <a:schemeClr val="accent6"/>
          </a:fillRef>
          <a:effectRef idx="0">
            <a:schemeClr val="accent6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0409653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3043</TotalTime>
  <Words>28</Words>
  <Application>Microsoft Macintosh PowerPoint</Application>
  <PresentationFormat>Custom</PresentationFormat>
  <Paragraphs>16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LOGO DESIGN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STYLE GUIDE</dc:title>
  <dc:creator>Seyma Uyguntemur</dc:creator>
  <cp:lastModifiedBy>user</cp:lastModifiedBy>
  <cp:revision>13</cp:revision>
  <dcterms:created xsi:type="dcterms:W3CDTF">2016-08-23T05:38:48Z</dcterms:created>
  <dcterms:modified xsi:type="dcterms:W3CDTF">2016-08-25T17:39:19Z</dcterms:modified>
</cp:coreProperties>
</file>