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9" r:id="rId2"/>
    <p:sldId id="266" r:id="rId3"/>
    <p:sldId id="257" r:id="rId4"/>
    <p:sldId id="258" r:id="rId5"/>
    <p:sldId id="263" r:id="rId6"/>
    <p:sldId id="264"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98" autoAdjust="0"/>
  </p:normalViewPr>
  <p:slideViewPr>
    <p:cSldViewPr snapToGrid="0" snapToObjects="1">
      <p:cViewPr varScale="1">
        <p:scale>
          <a:sx n="74" d="100"/>
          <a:sy n="74" d="100"/>
        </p:scale>
        <p:origin x="-1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DCD14-926C-4E47-BF45-0F1ADD7C0C49}" type="datetimeFigureOut">
              <a:rPr lang="en-US" smtClean="0"/>
              <a:t>22/09/16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535BF-7812-7C4F-816A-8F4BFA4C6563}" type="slidenum">
              <a:rPr lang="en-US" smtClean="0"/>
              <a:t>‹#›</a:t>
            </a:fld>
            <a:endParaRPr lang="en-US"/>
          </a:p>
        </p:txBody>
      </p:sp>
    </p:spTree>
    <p:extLst>
      <p:ext uri="{BB962C8B-B14F-4D97-AF65-F5344CB8AC3E}">
        <p14:creationId xmlns:p14="http://schemas.microsoft.com/office/powerpoint/2010/main" val="1124313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535BF-7812-7C4F-816A-8F4BFA4C6563}" type="slidenum">
              <a:rPr lang="en-US" smtClean="0"/>
              <a:t>1</a:t>
            </a:fld>
            <a:endParaRPr lang="en-US"/>
          </a:p>
        </p:txBody>
      </p:sp>
    </p:spTree>
    <p:extLst>
      <p:ext uri="{BB962C8B-B14F-4D97-AF65-F5344CB8AC3E}">
        <p14:creationId xmlns:p14="http://schemas.microsoft.com/office/powerpoint/2010/main" val="93200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535BF-7812-7C4F-816A-8F4BFA4C6563}" type="slidenum">
              <a:rPr lang="en-US" smtClean="0"/>
              <a:t>2</a:t>
            </a:fld>
            <a:endParaRPr lang="en-US"/>
          </a:p>
        </p:txBody>
      </p:sp>
    </p:spTree>
    <p:extLst>
      <p:ext uri="{BB962C8B-B14F-4D97-AF65-F5344CB8AC3E}">
        <p14:creationId xmlns:p14="http://schemas.microsoft.com/office/powerpoint/2010/main" val="9320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535BF-7812-7C4F-816A-8F4BFA4C6563}" type="slidenum">
              <a:rPr lang="en-US" smtClean="0"/>
              <a:t>3</a:t>
            </a:fld>
            <a:endParaRPr lang="en-US"/>
          </a:p>
        </p:txBody>
      </p:sp>
    </p:spTree>
    <p:extLst>
      <p:ext uri="{BB962C8B-B14F-4D97-AF65-F5344CB8AC3E}">
        <p14:creationId xmlns:p14="http://schemas.microsoft.com/office/powerpoint/2010/main" val="64617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535BF-7812-7C4F-816A-8F4BFA4C6563}" type="slidenum">
              <a:rPr lang="en-US" smtClean="0"/>
              <a:t>4</a:t>
            </a:fld>
            <a:endParaRPr lang="en-US"/>
          </a:p>
        </p:txBody>
      </p:sp>
    </p:spTree>
    <p:extLst>
      <p:ext uri="{BB962C8B-B14F-4D97-AF65-F5344CB8AC3E}">
        <p14:creationId xmlns:p14="http://schemas.microsoft.com/office/powerpoint/2010/main" val="420431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535BF-7812-7C4F-816A-8F4BFA4C6563}" type="slidenum">
              <a:rPr lang="en-US" smtClean="0"/>
              <a:t>5</a:t>
            </a:fld>
            <a:endParaRPr lang="en-US"/>
          </a:p>
        </p:txBody>
      </p:sp>
    </p:spTree>
    <p:extLst>
      <p:ext uri="{BB962C8B-B14F-4D97-AF65-F5344CB8AC3E}">
        <p14:creationId xmlns:p14="http://schemas.microsoft.com/office/powerpoint/2010/main" val="97226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C23ED8C-420D-AD4C-872B-0A37D3D72877}"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288348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C23ED8C-420D-AD4C-872B-0A37D3D72877}"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37064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C23ED8C-420D-AD4C-872B-0A37D3D72877}"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152928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C23ED8C-420D-AD4C-872B-0A37D3D72877}"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17715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C23ED8C-420D-AD4C-872B-0A37D3D72877}"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232088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C23ED8C-420D-AD4C-872B-0A37D3D72877}"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162926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C23ED8C-420D-AD4C-872B-0A37D3D72877}" type="datetimeFigureOut">
              <a:rPr lang="en-US" smtClean="0"/>
              <a:t>22/09/16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17516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C23ED8C-420D-AD4C-872B-0A37D3D72877}" type="datetimeFigureOut">
              <a:rPr lang="en-US" smtClean="0"/>
              <a:t>22/09/16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3172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3ED8C-420D-AD4C-872B-0A37D3D72877}" type="datetimeFigureOut">
              <a:rPr lang="en-US" smtClean="0"/>
              <a:t>22/09/16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380788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C23ED8C-420D-AD4C-872B-0A37D3D72877}"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421894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C23ED8C-420D-AD4C-872B-0A37D3D72877}"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F663F-EC0F-6345-8DFB-A3143161B79E}" type="slidenum">
              <a:rPr lang="en-US" smtClean="0"/>
              <a:t>‹#›</a:t>
            </a:fld>
            <a:endParaRPr lang="en-US"/>
          </a:p>
        </p:txBody>
      </p:sp>
    </p:spTree>
    <p:extLst>
      <p:ext uri="{BB962C8B-B14F-4D97-AF65-F5344CB8AC3E}">
        <p14:creationId xmlns:p14="http://schemas.microsoft.com/office/powerpoint/2010/main" val="3702377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3ED8C-420D-AD4C-872B-0A37D3D72877}" type="datetimeFigureOut">
              <a:rPr lang="en-US" smtClean="0"/>
              <a:t>22/09/16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F663F-EC0F-6345-8DFB-A3143161B79E}" type="slidenum">
              <a:rPr lang="en-US" smtClean="0"/>
              <a:t>‹#›</a:t>
            </a:fld>
            <a:endParaRPr lang="en-US"/>
          </a:p>
        </p:txBody>
      </p:sp>
    </p:spTree>
    <p:extLst>
      <p:ext uri="{BB962C8B-B14F-4D97-AF65-F5344CB8AC3E}">
        <p14:creationId xmlns:p14="http://schemas.microsoft.com/office/powerpoint/2010/main" val="313618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3"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9669" y="4805165"/>
            <a:ext cx="4601226" cy="1354217"/>
          </a:xfrm>
          <a:prstGeom prst="rect">
            <a:avLst/>
          </a:prstGeom>
          <a:noFill/>
        </p:spPr>
        <p:txBody>
          <a:bodyPr wrap="none" rtlCol="0">
            <a:spAutoFit/>
          </a:bodyPr>
          <a:lstStyle/>
          <a:p>
            <a:r>
              <a:rPr lang="en-US" sz="5000" spc="600" dirty="0" smtClean="0">
                <a:solidFill>
                  <a:srgbClr val="FFFFFF"/>
                </a:solidFill>
                <a:latin typeface="Helvetica Neue"/>
                <a:cs typeface="Helvetica Neue"/>
              </a:rPr>
              <a:t>YOUR LOGO</a:t>
            </a:r>
          </a:p>
          <a:p>
            <a:r>
              <a:rPr lang="en-US" sz="3200" spc="600" dirty="0" smtClean="0">
                <a:solidFill>
                  <a:srgbClr val="FFFFFF"/>
                </a:solidFill>
                <a:latin typeface="Helvetica Neue Light"/>
                <a:cs typeface="Helvetica Neue Light"/>
              </a:rPr>
              <a:t> </a:t>
            </a:r>
            <a:endParaRPr lang="en-US" sz="3200" spc="600" dirty="0">
              <a:solidFill>
                <a:srgbClr val="FFFFFF"/>
              </a:solidFill>
              <a:latin typeface="Helvetica Neue Light"/>
              <a:cs typeface="Helvetica Neue Light"/>
            </a:endParaRPr>
          </a:p>
        </p:txBody>
      </p:sp>
      <p:sp>
        <p:nvSpPr>
          <p:cNvPr id="7" name="TextBox 6"/>
          <p:cNvSpPr txBox="1"/>
          <p:nvPr/>
        </p:nvSpPr>
        <p:spPr>
          <a:xfrm>
            <a:off x="3301486" y="6170772"/>
            <a:ext cx="3387677" cy="461665"/>
          </a:xfrm>
          <a:prstGeom prst="rect">
            <a:avLst/>
          </a:prstGeom>
          <a:noFill/>
        </p:spPr>
        <p:txBody>
          <a:bodyPr wrap="none" rtlCol="0">
            <a:spAutoFit/>
          </a:bodyPr>
          <a:lstStyle/>
          <a:p>
            <a:r>
              <a:rPr lang="en-US" sz="2400" spc="600" dirty="0" smtClean="0">
                <a:solidFill>
                  <a:srgbClr val="FFFFFF"/>
                </a:solidFill>
                <a:latin typeface="Helvetica Neue Light"/>
                <a:cs typeface="Helvetica Neue Light"/>
              </a:rPr>
              <a:t>MEDIA KIT 2016</a:t>
            </a:r>
            <a:endParaRPr lang="en-US" sz="2400" spc="600" dirty="0">
              <a:solidFill>
                <a:srgbClr val="FFFFFF"/>
              </a:solidFill>
              <a:latin typeface="Helvetica Neue Light"/>
              <a:cs typeface="Helvetica Neue Light"/>
            </a:endParaRPr>
          </a:p>
        </p:txBody>
      </p:sp>
      <p:sp>
        <p:nvSpPr>
          <p:cNvPr id="3" name="Content Placeholder 2"/>
          <p:cNvSpPr>
            <a:spLocks noGrp="1"/>
          </p:cNvSpPr>
          <p:nvPr>
            <p:ph idx="1"/>
          </p:nvPr>
        </p:nvSpPr>
        <p:spPr>
          <a:xfrm>
            <a:off x="457199" y="690662"/>
            <a:ext cx="8433635" cy="5941775"/>
          </a:xfrm>
        </p:spPr>
        <p:txBody>
          <a:bodyPr>
            <a:normAutofit fontScale="70000" lnSpcReduction="20000"/>
          </a:bodyPr>
          <a:lstStyle/>
          <a:p>
            <a:pPr marL="0" indent="0">
              <a:buNone/>
            </a:pPr>
            <a:r>
              <a:rPr lang="en-US" i="1" dirty="0" smtClean="0">
                <a:latin typeface="Baskerville Italic"/>
                <a:cs typeface="Baskerville Italic"/>
              </a:rPr>
              <a:t>Here is a template for a Media Kit, that you can use to develop your own. </a:t>
            </a:r>
          </a:p>
          <a:p>
            <a:pPr marL="0" indent="0">
              <a:buNone/>
            </a:pPr>
            <a:endParaRPr lang="en-US" i="1" dirty="0" smtClean="0">
              <a:latin typeface="Baskerville Italic"/>
              <a:cs typeface="Baskerville Italic"/>
            </a:endParaRPr>
          </a:p>
          <a:p>
            <a:pPr marL="0" indent="0">
              <a:buNone/>
            </a:pPr>
            <a:r>
              <a:rPr lang="en-US" i="1" dirty="0" smtClean="0">
                <a:latin typeface="Baskerville Italic"/>
                <a:cs typeface="Baskerville Italic"/>
              </a:rPr>
              <a:t>Use this simply as a guideline for layout and design but of course change it to suit you</a:t>
            </a:r>
          </a:p>
          <a:p>
            <a:pPr marL="0" indent="0">
              <a:buNone/>
            </a:pPr>
            <a:endParaRPr lang="en-US" i="1" dirty="0" smtClean="0">
              <a:latin typeface="Baskerville Italic"/>
              <a:cs typeface="Baskerville Italic"/>
            </a:endParaRPr>
          </a:p>
          <a:p>
            <a:pPr marL="0" indent="0">
              <a:buNone/>
            </a:pPr>
            <a:r>
              <a:rPr lang="en-US" i="1" dirty="0" smtClean="0">
                <a:latin typeface="Baskerville Italic"/>
                <a:cs typeface="Baskerville Italic"/>
              </a:rPr>
              <a:t>You can also reproduce this template in any software program that you prefer – I’ve left it in </a:t>
            </a:r>
            <a:r>
              <a:rPr lang="en-US" i="1" dirty="0" err="1" smtClean="0">
                <a:latin typeface="Baskerville Italic"/>
                <a:cs typeface="Baskerville Italic"/>
              </a:rPr>
              <a:t>Powerpoint</a:t>
            </a:r>
            <a:r>
              <a:rPr lang="en-US" i="1" dirty="0" smtClean="0">
                <a:latin typeface="Baskerville Italic"/>
                <a:cs typeface="Baskerville Italic"/>
              </a:rPr>
              <a:t> because its free, commonly used and very user-friendly. </a:t>
            </a:r>
          </a:p>
          <a:p>
            <a:pPr marL="0" indent="0">
              <a:buNone/>
            </a:pPr>
            <a:endParaRPr lang="en-US" i="1" dirty="0">
              <a:latin typeface="Baskerville Italic"/>
              <a:cs typeface="Baskerville Italic"/>
            </a:endParaRPr>
          </a:p>
          <a:p>
            <a:pPr marL="0" indent="0">
              <a:buNone/>
            </a:pPr>
            <a:r>
              <a:rPr lang="en-US" i="1" dirty="0" smtClean="0">
                <a:latin typeface="Baskerville Italic"/>
                <a:cs typeface="Baskerville Italic"/>
              </a:rPr>
              <a:t>Delete any of the pages that aren’t relevant to your brand, and condense any pages into one if you don’t have the relevant photos or text to fill the two pages. </a:t>
            </a:r>
          </a:p>
          <a:p>
            <a:pPr marL="0" indent="0">
              <a:buNone/>
            </a:pPr>
            <a:endParaRPr lang="en-US" i="1" dirty="0">
              <a:latin typeface="Baskerville Italic"/>
              <a:cs typeface="Baskerville Italic"/>
            </a:endParaRPr>
          </a:p>
          <a:p>
            <a:pPr marL="0" indent="0">
              <a:buNone/>
            </a:pPr>
            <a:r>
              <a:rPr lang="en-US" i="1" dirty="0" smtClean="0">
                <a:latin typeface="Baskerville Italic"/>
                <a:cs typeface="Baskerville Italic"/>
              </a:rPr>
              <a:t>Potential topics you can include are (these have not all been covered in this template):</a:t>
            </a:r>
          </a:p>
          <a:p>
            <a:pPr marL="0" indent="0">
              <a:buNone/>
            </a:pPr>
            <a:endParaRPr lang="en-US" i="1" dirty="0" smtClean="0">
              <a:latin typeface="Baskerville Italic"/>
              <a:cs typeface="Baskerville Italic"/>
            </a:endParaRPr>
          </a:p>
          <a:p>
            <a:r>
              <a:rPr lang="en-AU" i="1" dirty="0">
                <a:latin typeface="Baskerville Italic"/>
                <a:cs typeface="Baskerville Italic"/>
              </a:rPr>
              <a:t>Notable achievements • Awards and honours • Testimonials • Contact Info • A company biography • Mission Statement • Biographies of the principals • Photos • Frequently asked questions about your company • Education • Professional accomplishments and affiliations • White papers • Press releases • News stories • Information about your products, services and prices • A list of community involvements • Industry related awards • Links to your socials media pages and size of your social following • Examples of your social content</a:t>
            </a:r>
            <a:r>
              <a:rPr lang="en-AU" i="1" dirty="0">
                <a:latin typeface="Baskerville Italic"/>
                <a:cs typeface="Baskerville Italic"/>
              </a:rPr>
              <a:t> </a:t>
            </a:r>
            <a:endParaRPr lang="en-US" i="1" dirty="0">
              <a:latin typeface="Baskerville Italic"/>
              <a:cs typeface="Baskerville Italic"/>
            </a:endParaRPr>
          </a:p>
        </p:txBody>
      </p:sp>
      <p:sp>
        <p:nvSpPr>
          <p:cNvPr id="5" name="TextBox 4"/>
          <p:cNvSpPr txBox="1"/>
          <p:nvPr/>
        </p:nvSpPr>
        <p:spPr>
          <a:xfrm>
            <a:off x="457200" y="194562"/>
            <a:ext cx="2519274" cy="646331"/>
          </a:xfrm>
          <a:prstGeom prst="rect">
            <a:avLst/>
          </a:prstGeom>
          <a:noFill/>
        </p:spPr>
        <p:txBody>
          <a:bodyPr wrap="none" rtlCol="0">
            <a:spAutoFit/>
          </a:bodyPr>
          <a:lstStyle/>
          <a:p>
            <a:r>
              <a:rPr lang="en-US" b="1" dirty="0" smtClean="0">
                <a:latin typeface="Avenir Book"/>
                <a:cs typeface="Avenir Book"/>
              </a:rPr>
              <a:t>MEDIA KIT TEMPLATE</a:t>
            </a:r>
          </a:p>
          <a:p>
            <a:endParaRPr lang="en-US" dirty="0"/>
          </a:p>
        </p:txBody>
      </p:sp>
    </p:spTree>
    <p:extLst>
      <p:ext uri="{BB962C8B-B14F-4D97-AF65-F5344CB8AC3E}">
        <p14:creationId xmlns:p14="http://schemas.microsoft.com/office/powerpoint/2010/main" val="276674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400" dirty="0" smtClean="0"/>
              <a:t>Insert Full Page Image</a:t>
            </a:r>
            <a:endParaRPr lang="en-AU" sz="2400" dirty="0"/>
          </a:p>
        </p:txBody>
      </p:sp>
      <p:sp>
        <p:nvSpPr>
          <p:cNvPr id="6" name="TextBox 5"/>
          <p:cNvSpPr txBox="1"/>
          <p:nvPr/>
        </p:nvSpPr>
        <p:spPr>
          <a:xfrm>
            <a:off x="2400721" y="4582071"/>
            <a:ext cx="4601226" cy="1354217"/>
          </a:xfrm>
          <a:prstGeom prst="rect">
            <a:avLst/>
          </a:prstGeom>
          <a:noFill/>
        </p:spPr>
        <p:txBody>
          <a:bodyPr wrap="none" rtlCol="0">
            <a:spAutoFit/>
          </a:bodyPr>
          <a:lstStyle/>
          <a:p>
            <a:r>
              <a:rPr lang="en-US" sz="5000" spc="600" dirty="0" smtClean="0">
                <a:solidFill>
                  <a:srgbClr val="FFFFFF"/>
                </a:solidFill>
                <a:latin typeface="Helvetica Neue"/>
                <a:cs typeface="Helvetica Neue"/>
              </a:rPr>
              <a:t>YOUR LOGO</a:t>
            </a:r>
          </a:p>
          <a:p>
            <a:r>
              <a:rPr lang="en-US" sz="3200" spc="600" dirty="0" smtClean="0">
                <a:solidFill>
                  <a:srgbClr val="FFFFFF"/>
                </a:solidFill>
                <a:latin typeface="Helvetica Neue Light"/>
                <a:cs typeface="Helvetica Neue Light"/>
              </a:rPr>
              <a:t> </a:t>
            </a:r>
            <a:endParaRPr lang="en-US" sz="3200" spc="600" dirty="0">
              <a:solidFill>
                <a:srgbClr val="FFFFFF"/>
              </a:solidFill>
              <a:latin typeface="Helvetica Neue Light"/>
              <a:cs typeface="Helvetica Neue Light"/>
            </a:endParaRPr>
          </a:p>
        </p:txBody>
      </p:sp>
      <p:sp>
        <p:nvSpPr>
          <p:cNvPr id="7" name="TextBox 6"/>
          <p:cNvSpPr txBox="1"/>
          <p:nvPr/>
        </p:nvSpPr>
        <p:spPr>
          <a:xfrm>
            <a:off x="3044029" y="5633244"/>
            <a:ext cx="3387677" cy="461665"/>
          </a:xfrm>
          <a:prstGeom prst="rect">
            <a:avLst/>
          </a:prstGeom>
          <a:noFill/>
        </p:spPr>
        <p:txBody>
          <a:bodyPr wrap="none" rtlCol="0">
            <a:spAutoFit/>
          </a:bodyPr>
          <a:lstStyle/>
          <a:p>
            <a:r>
              <a:rPr lang="en-US" sz="2400" spc="600" dirty="0" smtClean="0">
                <a:solidFill>
                  <a:srgbClr val="FFFFFF"/>
                </a:solidFill>
                <a:latin typeface="Helvetica Neue Light"/>
                <a:cs typeface="Helvetica Neue Light"/>
              </a:rPr>
              <a:t>MEDIA KIT 2016</a:t>
            </a:r>
            <a:endParaRPr lang="en-US" sz="2400" spc="600" dirty="0">
              <a:solidFill>
                <a:srgbClr val="FFFFFF"/>
              </a:solidFill>
              <a:latin typeface="Helvetica Neue Light"/>
              <a:cs typeface="Helvetica Neue Light"/>
            </a:endParaRPr>
          </a:p>
        </p:txBody>
      </p:sp>
    </p:spTree>
    <p:extLst>
      <p:ext uri="{BB962C8B-B14F-4D97-AF65-F5344CB8AC3E}">
        <p14:creationId xmlns:p14="http://schemas.microsoft.com/office/powerpoint/2010/main" val="283469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00600" y="601663"/>
            <a:ext cx="3748088" cy="5624512"/>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Image</a:t>
            </a:r>
            <a:endParaRPr lang="en-AU" dirty="0"/>
          </a:p>
        </p:txBody>
      </p:sp>
      <p:sp>
        <p:nvSpPr>
          <p:cNvPr id="3075" name="TextBox 5"/>
          <p:cNvSpPr txBox="1">
            <a:spLocks noChangeArrowheads="1"/>
          </p:cNvSpPr>
          <p:nvPr/>
        </p:nvSpPr>
        <p:spPr bwMode="auto">
          <a:xfrm>
            <a:off x="642938" y="2235200"/>
            <a:ext cx="376078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37931725" indent="-37474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AU" sz="1600" dirty="0" smtClean="0">
                <a:solidFill>
                  <a:srgbClr val="F79646"/>
                </a:solidFill>
                <a:latin typeface="Raleway"/>
                <a:cs typeface="Raleway"/>
              </a:rPr>
              <a:t>Your mission statement/one line description about your brand</a:t>
            </a:r>
            <a:endParaRPr lang="en-AU" sz="1600" dirty="0">
              <a:solidFill>
                <a:srgbClr val="F79646"/>
              </a:solidFill>
              <a:latin typeface="Raleway"/>
              <a:cs typeface="Raleway"/>
            </a:endParaRPr>
          </a:p>
        </p:txBody>
      </p:sp>
      <p:sp>
        <p:nvSpPr>
          <p:cNvPr id="3076" name="TextBox 6"/>
          <p:cNvSpPr txBox="1">
            <a:spLocks noChangeArrowheads="1"/>
          </p:cNvSpPr>
          <p:nvPr/>
        </p:nvSpPr>
        <p:spPr bwMode="auto">
          <a:xfrm>
            <a:off x="676823" y="3041320"/>
            <a:ext cx="3760787" cy="297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37931725" indent="-37474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a:r>
              <a:rPr lang="en-US" sz="1100" b="1" dirty="0" smtClean="0">
                <a:latin typeface="Raleway"/>
                <a:cs typeface="Raleway"/>
              </a:rPr>
              <a:t>Your  short bio: </a:t>
            </a:r>
          </a:p>
          <a:p>
            <a:pPr algn="just"/>
            <a:r>
              <a:rPr lang="en-AU" sz="1100" dirty="0" err="1"/>
              <a:t>Lorem</a:t>
            </a:r>
            <a:r>
              <a:rPr lang="en-AU" sz="1100" dirty="0"/>
              <a:t> </a:t>
            </a:r>
            <a:r>
              <a:rPr lang="en-AU" sz="1100" dirty="0" err="1"/>
              <a:t>ipsum</a:t>
            </a:r>
            <a:r>
              <a:rPr lang="en-AU" sz="1100" dirty="0"/>
              <a:t> </a:t>
            </a:r>
            <a:r>
              <a:rPr lang="en-AU" sz="1100" dirty="0" err="1"/>
              <a:t>dolor</a:t>
            </a:r>
            <a:r>
              <a:rPr lang="en-AU" sz="1100" dirty="0"/>
              <a:t> sit </a:t>
            </a:r>
            <a:r>
              <a:rPr lang="en-AU" sz="1100" dirty="0" err="1"/>
              <a:t>amet</a:t>
            </a:r>
            <a:r>
              <a:rPr lang="en-AU" sz="1100" dirty="0"/>
              <a:t>, </a:t>
            </a:r>
            <a:r>
              <a:rPr lang="en-AU" sz="1100" dirty="0" err="1"/>
              <a:t>consectetur</a:t>
            </a:r>
            <a:r>
              <a:rPr lang="en-AU" sz="1100" dirty="0"/>
              <a:t> </a:t>
            </a:r>
            <a:r>
              <a:rPr lang="en-AU" sz="1100" dirty="0" err="1"/>
              <a:t>adipiscing</a:t>
            </a:r>
            <a:r>
              <a:rPr lang="en-AU" sz="1100" dirty="0"/>
              <a:t> </a:t>
            </a:r>
            <a:r>
              <a:rPr lang="en-AU" sz="1100" dirty="0" err="1"/>
              <a:t>elit</a:t>
            </a:r>
            <a:r>
              <a:rPr lang="en-AU" sz="1100" dirty="0"/>
              <a:t>. Nam </a:t>
            </a:r>
            <a:r>
              <a:rPr lang="en-AU" sz="1100" dirty="0" err="1"/>
              <a:t>commodo</a:t>
            </a:r>
            <a:r>
              <a:rPr lang="en-AU" sz="1100" dirty="0"/>
              <a:t> </a:t>
            </a:r>
            <a:r>
              <a:rPr lang="en-AU" sz="1100" dirty="0" err="1"/>
              <a:t>laoreet</a:t>
            </a:r>
            <a:r>
              <a:rPr lang="en-AU" sz="1100" dirty="0"/>
              <a:t> </a:t>
            </a:r>
            <a:r>
              <a:rPr lang="en-AU" sz="1100" dirty="0" err="1"/>
              <a:t>justo</a:t>
            </a:r>
            <a:r>
              <a:rPr lang="en-AU" sz="1100" dirty="0"/>
              <a:t> at </a:t>
            </a:r>
            <a:r>
              <a:rPr lang="en-AU" sz="1100" dirty="0" err="1"/>
              <a:t>mollis</a:t>
            </a:r>
            <a:r>
              <a:rPr lang="en-AU" sz="1100" dirty="0"/>
              <a:t>. </a:t>
            </a:r>
            <a:r>
              <a:rPr lang="en-AU" sz="1100" dirty="0" err="1"/>
              <a:t>Morbi</a:t>
            </a:r>
            <a:r>
              <a:rPr lang="en-AU" sz="1100" dirty="0"/>
              <a:t> </a:t>
            </a:r>
            <a:r>
              <a:rPr lang="en-AU" sz="1100" dirty="0" err="1"/>
              <a:t>interdum</a:t>
            </a:r>
            <a:r>
              <a:rPr lang="en-AU" sz="1100" dirty="0"/>
              <a:t> </a:t>
            </a:r>
            <a:r>
              <a:rPr lang="en-AU" sz="1100" dirty="0" err="1"/>
              <a:t>augue</a:t>
            </a:r>
            <a:r>
              <a:rPr lang="en-AU" sz="1100" dirty="0"/>
              <a:t> </a:t>
            </a:r>
            <a:r>
              <a:rPr lang="en-AU" sz="1100" dirty="0" err="1"/>
              <a:t>quis</a:t>
            </a:r>
            <a:r>
              <a:rPr lang="en-AU" sz="1100" dirty="0"/>
              <a:t> </a:t>
            </a:r>
            <a:r>
              <a:rPr lang="en-AU" sz="1100" dirty="0" err="1"/>
              <a:t>justo</a:t>
            </a:r>
            <a:r>
              <a:rPr lang="en-AU" sz="1100" dirty="0"/>
              <a:t> </a:t>
            </a:r>
            <a:r>
              <a:rPr lang="en-AU" sz="1100" dirty="0" err="1"/>
              <a:t>aliquam</a:t>
            </a:r>
            <a:r>
              <a:rPr lang="en-AU" sz="1100" dirty="0"/>
              <a:t>, non </a:t>
            </a:r>
            <a:r>
              <a:rPr lang="en-AU" sz="1100" dirty="0" err="1"/>
              <a:t>maximus</a:t>
            </a:r>
            <a:r>
              <a:rPr lang="en-AU" sz="1100" dirty="0"/>
              <a:t> quam </a:t>
            </a:r>
            <a:r>
              <a:rPr lang="en-AU" sz="1100" dirty="0" err="1"/>
              <a:t>eleifend</a:t>
            </a:r>
            <a:r>
              <a:rPr lang="en-AU" sz="1100" dirty="0"/>
              <a:t>. </a:t>
            </a:r>
            <a:r>
              <a:rPr lang="en-AU" sz="1100" dirty="0" err="1"/>
              <a:t>Aliquam</a:t>
            </a:r>
            <a:r>
              <a:rPr lang="en-AU" sz="1100" dirty="0"/>
              <a:t> vitae lacus </a:t>
            </a:r>
            <a:r>
              <a:rPr lang="en-AU" sz="1100" dirty="0" err="1"/>
              <a:t>urna</a:t>
            </a:r>
            <a:r>
              <a:rPr lang="en-AU" sz="1100" dirty="0"/>
              <a:t>. </a:t>
            </a:r>
            <a:r>
              <a:rPr lang="en-AU" sz="1100" dirty="0" err="1"/>
              <a:t>Pellentesque</a:t>
            </a:r>
            <a:r>
              <a:rPr lang="en-AU" sz="1100" dirty="0"/>
              <a:t> </a:t>
            </a:r>
            <a:r>
              <a:rPr lang="en-AU" sz="1100" dirty="0" err="1"/>
              <a:t>pulvinar</a:t>
            </a:r>
            <a:r>
              <a:rPr lang="en-AU" sz="1100" dirty="0"/>
              <a:t> </a:t>
            </a:r>
            <a:r>
              <a:rPr lang="en-AU" sz="1100" dirty="0" err="1"/>
              <a:t>facilisis</a:t>
            </a:r>
            <a:r>
              <a:rPr lang="en-AU" sz="1100" dirty="0"/>
              <a:t> </a:t>
            </a:r>
            <a:r>
              <a:rPr lang="en-AU" sz="1100" dirty="0" err="1"/>
              <a:t>aliquam</a:t>
            </a:r>
            <a:r>
              <a:rPr lang="en-AU" sz="1100" dirty="0"/>
              <a:t>. Nam et </a:t>
            </a:r>
            <a:r>
              <a:rPr lang="en-AU" sz="1100" dirty="0" err="1"/>
              <a:t>nibh</a:t>
            </a:r>
            <a:r>
              <a:rPr lang="en-AU" sz="1100" dirty="0"/>
              <a:t> in mi </a:t>
            </a:r>
            <a:r>
              <a:rPr lang="en-AU" sz="1100" dirty="0" err="1"/>
              <a:t>pellentesque</a:t>
            </a:r>
            <a:r>
              <a:rPr lang="en-AU" sz="1100" dirty="0"/>
              <a:t> </a:t>
            </a:r>
            <a:r>
              <a:rPr lang="en-AU" sz="1100" dirty="0" err="1"/>
              <a:t>ultricies</a:t>
            </a:r>
            <a:r>
              <a:rPr lang="en-AU" sz="1100" dirty="0"/>
              <a:t> vitae vitae </a:t>
            </a:r>
            <a:r>
              <a:rPr lang="en-AU" sz="1100" dirty="0" err="1"/>
              <a:t>lorem</a:t>
            </a:r>
            <a:r>
              <a:rPr lang="en-AU" sz="1100" dirty="0"/>
              <a:t>. </a:t>
            </a:r>
            <a:r>
              <a:rPr lang="en-AU" sz="1100" dirty="0" err="1"/>
              <a:t>Suspendisse</a:t>
            </a:r>
            <a:r>
              <a:rPr lang="en-AU" sz="1100" dirty="0"/>
              <a:t> </a:t>
            </a:r>
            <a:r>
              <a:rPr lang="en-AU" sz="1100" dirty="0" err="1"/>
              <a:t>potenti</a:t>
            </a:r>
            <a:r>
              <a:rPr lang="en-AU" sz="1100" dirty="0"/>
              <a:t>. </a:t>
            </a:r>
            <a:r>
              <a:rPr lang="en-AU" sz="1100" dirty="0" err="1"/>
              <a:t>Vestibulum</a:t>
            </a:r>
            <a:r>
              <a:rPr lang="en-AU" sz="1100" dirty="0"/>
              <a:t> </a:t>
            </a:r>
            <a:r>
              <a:rPr lang="en-AU" sz="1100" dirty="0" err="1"/>
              <a:t>efficitur</a:t>
            </a:r>
            <a:r>
              <a:rPr lang="en-AU" sz="1100" dirty="0"/>
              <a:t> </a:t>
            </a:r>
            <a:r>
              <a:rPr lang="en-AU" sz="1100" dirty="0" err="1"/>
              <a:t>auctor</a:t>
            </a:r>
            <a:r>
              <a:rPr lang="en-AU" sz="1100" dirty="0"/>
              <a:t> </a:t>
            </a:r>
            <a:r>
              <a:rPr lang="en-AU" sz="1100" dirty="0" err="1"/>
              <a:t>accumsan</a:t>
            </a:r>
            <a:r>
              <a:rPr lang="en-AU" sz="1100" dirty="0"/>
              <a:t>. </a:t>
            </a:r>
            <a:r>
              <a:rPr lang="en-AU" sz="1100" dirty="0" err="1" smtClean="0"/>
              <a:t>Nullam</a:t>
            </a:r>
            <a:r>
              <a:rPr lang="en-AU" sz="1100" dirty="0" err="1"/>
              <a:t>vehicula</a:t>
            </a:r>
            <a:r>
              <a:rPr lang="en-AU" sz="1100" dirty="0"/>
              <a:t> mi, in </a:t>
            </a:r>
            <a:r>
              <a:rPr lang="en-AU" sz="1100" dirty="0" err="1"/>
              <a:t>tristique</a:t>
            </a:r>
            <a:r>
              <a:rPr lang="en-AU" sz="1100" dirty="0"/>
              <a:t> </a:t>
            </a:r>
            <a:r>
              <a:rPr lang="en-AU" sz="1100" dirty="0" err="1"/>
              <a:t>neque</a:t>
            </a:r>
            <a:r>
              <a:rPr lang="en-AU" sz="1100" dirty="0"/>
              <a:t> </a:t>
            </a:r>
            <a:r>
              <a:rPr lang="en-AU" sz="1100" dirty="0" err="1"/>
              <a:t>nibh</a:t>
            </a:r>
            <a:r>
              <a:rPr lang="en-AU" sz="1100" dirty="0"/>
              <a:t> id </a:t>
            </a:r>
            <a:r>
              <a:rPr lang="en-AU" sz="1100" dirty="0" err="1"/>
              <a:t>arcu</a:t>
            </a:r>
            <a:r>
              <a:rPr lang="en-AU" sz="1100" dirty="0"/>
              <a:t>. </a:t>
            </a:r>
            <a:r>
              <a:rPr lang="en-AU" sz="1100" dirty="0" err="1"/>
              <a:t>Vivamus</a:t>
            </a:r>
            <a:r>
              <a:rPr lang="en-AU" sz="1100" dirty="0"/>
              <a:t> magna </a:t>
            </a:r>
            <a:r>
              <a:rPr lang="en-AU" sz="1100" dirty="0" err="1"/>
              <a:t>dolor</a:t>
            </a:r>
            <a:r>
              <a:rPr lang="en-AU" sz="1100" dirty="0"/>
              <a:t>, </a:t>
            </a:r>
            <a:r>
              <a:rPr lang="en-AU" sz="1100" dirty="0" err="1"/>
              <a:t>accumsan</a:t>
            </a:r>
            <a:r>
              <a:rPr lang="en-AU" sz="1100" dirty="0"/>
              <a:t> </a:t>
            </a:r>
            <a:r>
              <a:rPr lang="en-AU" sz="1100" dirty="0" err="1"/>
              <a:t>eu</a:t>
            </a:r>
            <a:r>
              <a:rPr lang="en-AU" sz="1100" dirty="0"/>
              <a:t> ante </a:t>
            </a:r>
            <a:r>
              <a:rPr lang="en-AU" sz="1100" dirty="0" err="1"/>
              <a:t>imperdiet</a:t>
            </a:r>
            <a:r>
              <a:rPr lang="en-AU" sz="1100" dirty="0"/>
              <a:t>, </a:t>
            </a:r>
            <a:r>
              <a:rPr lang="en-AU" sz="1100" dirty="0" err="1"/>
              <a:t>interdum</a:t>
            </a:r>
            <a:r>
              <a:rPr lang="en-AU" sz="1100" dirty="0"/>
              <a:t> </a:t>
            </a:r>
            <a:r>
              <a:rPr lang="en-AU" sz="1100" dirty="0" err="1"/>
              <a:t>tincidunt</a:t>
            </a:r>
            <a:r>
              <a:rPr lang="en-AU" sz="1100" dirty="0"/>
              <a:t> </a:t>
            </a:r>
            <a:r>
              <a:rPr lang="en-AU" sz="1100" dirty="0" err="1"/>
              <a:t>nunc</a:t>
            </a:r>
            <a:r>
              <a:rPr lang="en-AU" sz="1100" dirty="0"/>
              <a:t>. </a:t>
            </a:r>
            <a:r>
              <a:rPr lang="en-AU" sz="1100" dirty="0" err="1"/>
              <a:t>Donec</a:t>
            </a:r>
            <a:r>
              <a:rPr lang="en-AU" sz="1100" dirty="0"/>
              <a:t> </a:t>
            </a:r>
            <a:r>
              <a:rPr lang="en-AU" sz="1100" dirty="0" err="1"/>
              <a:t>odio</a:t>
            </a:r>
            <a:r>
              <a:rPr lang="en-AU" sz="1100" dirty="0"/>
              <a:t> </a:t>
            </a:r>
            <a:r>
              <a:rPr lang="en-AU" sz="1100" dirty="0" err="1"/>
              <a:t>sapien</a:t>
            </a:r>
            <a:r>
              <a:rPr lang="en-AU" sz="1100" dirty="0"/>
              <a:t>, </a:t>
            </a:r>
            <a:r>
              <a:rPr lang="en-AU" sz="1100" dirty="0" err="1"/>
              <a:t>convallis</a:t>
            </a:r>
            <a:r>
              <a:rPr lang="en-AU" sz="1100" dirty="0"/>
              <a:t> non </a:t>
            </a:r>
            <a:r>
              <a:rPr lang="en-AU" sz="1100" dirty="0" err="1"/>
              <a:t>malesuada</a:t>
            </a:r>
            <a:r>
              <a:rPr lang="en-AU" sz="1100" dirty="0"/>
              <a:t> </a:t>
            </a:r>
            <a:r>
              <a:rPr lang="en-AU" sz="1100" dirty="0" err="1"/>
              <a:t>vel</a:t>
            </a:r>
            <a:r>
              <a:rPr lang="en-AU" sz="1100" dirty="0"/>
              <a:t>, </a:t>
            </a:r>
            <a:r>
              <a:rPr lang="en-AU" sz="1100" dirty="0" err="1"/>
              <a:t>faucibus</a:t>
            </a:r>
            <a:r>
              <a:rPr lang="en-AU" sz="1100" dirty="0"/>
              <a:t> </a:t>
            </a:r>
            <a:r>
              <a:rPr lang="en-AU" sz="1100" dirty="0" err="1"/>
              <a:t>eu</a:t>
            </a:r>
            <a:r>
              <a:rPr lang="en-AU" sz="1100" dirty="0"/>
              <a:t> </a:t>
            </a:r>
            <a:r>
              <a:rPr lang="en-AU" sz="1100" dirty="0" err="1"/>
              <a:t>mauris</a:t>
            </a:r>
            <a:r>
              <a:rPr lang="en-AU" sz="1100" dirty="0"/>
              <a:t>. </a:t>
            </a:r>
            <a:r>
              <a:rPr lang="en-AU" sz="1100" dirty="0" err="1"/>
              <a:t>Sed</a:t>
            </a:r>
            <a:r>
              <a:rPr lang="en-AU" sz="1100" dirty="0"/>
              <a:t> </a:t>
            </a:r>
            <a:r>
              <a:rPr lang="en-AU" sz="1100" dirty="0" err="1"/>
              <a:t>fringilla</a:t>
            </a:r>
            <a:r>
              <a:rPr lang="en-AU" sz="1100" dirty="0"/>
              <a:t> </a:t>
            </a:r>
            <a:r>
              <a:rPr lang="en-AU" sz="1100" dirty="0" err="1"/>
              <a:t>sapien</a:t>
            </a:r>
            <a:r>
              <a:rPr lang="en-AU" sz="1100" dirty="0"/>
              <a:t> </a:t>
            </a:r>
            <a:r>
              <a:rPr lang="en-AU" sz="1100" dirty="0" err="1"/>
              <a:t>urna</a:t>
            </a:r>
            <a:r>
              <a:rPr lang="en-AU" sz="1100" dirty="0" smtClean="0"/>
              <a:t> </a:t>
            </a:r>
            <a:r>
              <a:rPr lang="en-AU" sz="1100" dirty="0" err="1"/>
              <a:t>facilisis</a:t>
            </a:r>
            <a:r>
              <a:rPr lang="en-AU" sz="1100" dirty="0"/>
              <a:t>, </a:t>
            </a:r>
            <a:r>
              <a:rPr lang="en-AU" sz="1100" dirty="0" err="1"/>
              <a:t>enim</a:t>
            </a:r>
            <a:r>
              <a:rPr lang="en-AU" sz="1100" dirty="0"/>
              <a:t> </a:t>
            </a:r>
            <a:r>
              <a:rPr lang="en-AU" sz="1100" dirty="0" err="1"/>
              <a:t>vel</a:t>
            </a:r>
            <a:r>
              <a:rPr lang="en-AU" sz="1100" dirty="0"/>
              <a:t> </a:t>
            </a:r>
            <a:r>
              <a:rPr lang="en-AU" sz="1100" dirty="0" err="1"/>
              <a:t>rhoncus</a:t>
            </a:r>
            <a:r>
              <a:rPr lang="en-AU" sz="1100" dirty="0"/>
              <a:t> </a:t>
            </a:r>
            <a:r>
              <a:rPr lang="en-AU" sz="1100" dirty="0" err="1"/>
              <a:t>euismod</a:t>
            </a:r>
            <a:r>
              <a:rPr lang="en-AU" sz="1100" dirty="0"/>
              <a:t>, </a:t>
            </a:r>
            <a:r>
              <a:rPr lang="en-AU" sz="1100" dirty="0" err="1"/>
              <a:t>erat</a:t>
            </a:r>
            <a:r>
              <a:rPr lang="en-AU" sz="1100" dirty="0"/>
              <a:t> </a:t>
            </a:r>
            <a:r>
              <a:rPr lang="en-AU" sz="1100" dirty="0" err="1" smtClean="0"/>
              <a:t>justo</a:t>
            </a:r>
            <a:r>
              <a:rPr lang="en-AU" sz="1100" dirty="0" smtClean="0"/>
              <a:t>, </a:t>
            </a:r>
            <a:r>
              <a:rPr lang="en-AU" sz="1100" dirty="0"/>
              <a:t>ac </a:t>
            </a:r>
            <a:r>
              <a:rPr lang="en-AU" sz="1100" dirty="0" err="1"/>
              <a:t>placerat</a:t>
            </a:r>
            <a:r>
              <a:rPr lang="en-AU" sz="1100" dirty="0"/>
              <a:t> </a:t>
            </a:r>
            <a:r>
              <a:rPr lang="en-US" sz="1100" b="1" dirty="0" smtClean="0">
                <a:latin typeface="Raleway"/>
                <a:cs typeface="Raleway"/>
              </a:rPr>
              <a:t> </a:t>
            </a:r>
            <a:r>
              <a:rPr lang="en-AU" sz="1100" dirty="0" err="1"/>
              <a:t>Lorem</a:t>
            </a:r>
            <a:r>
              <a:rPr lang="en-AU" sz="1100" dirty="0"/>
              <a:t> </a:t>
            </a:r>
            <a:r>
              <a:rPr lang="en-AU" sz="1100" dirty="0" err="1"/>
              <a:t>ipsum</a:t>
            </a:r>
            <a:r>
              <a:rPr lang="en-AU" sz="1100" dirty="0"/>
              <a:t> </a:t>
            </a:r>
            <a:r>
              <a:rPr lang="en-AU" sz="1100" dirty="0" err="1"/>
              <a:t>dolor</a:t>
            </a:r>
            <a:r>
              <a:rPr lang="en-AU" sz="1100" dirty="0"/>
              <a:t> sit </a:t>
            </a:r>
            <a:r>
              <a:rPr lang="en-AU" sz="1100" dirty="0" err="1"/>
              <a:t>amet</a:t>
            </a:r>
            <a:r>
              <a:rPr lang="en-AU" sz="1100" dirty="0"/>
              <a:t>, </a:t>
            </a:r>
            <a:r>
              <a:rPr lang="en-AU" sz="1100" dirty="0" err="1"/>
              <a:t>consectetur</a:t>
            </a:r>
            <a:r>
              <a:rPr lang="en-AU" sz="1100" dirty="0"/>
              <a:t> </a:t>
            </a:r>
            <a:r>
              <a:rPr lang="en-AU" sz="1100" dirty="0" err="1"/>
              <a:t>adipiscing</a:t>
            </a:r>
            <a:r>
              <a:rPr lang="en-AU" sz="1100" dirty="0"/>
              <a:t> </a:t>
            </a:r>
            <a:r>
              <a:rPr lang="en-AU" sz="1100" dirty="0" err="1"/>
              <a:t>elit</a:t>
            </a:r>
            <a:r>
              <a:rPr lang="en-AU" sz="1100" dirty="0"/>
              <a:t>. Nam </a:t>
            </a:r>
            <a:r>
              <a:rPr lang="en-AU" sz="1100" dirty="0" err="1"/>
              <a:t>commodo</a:t>
            </a:r>
            <a:r>
              <a:rPr lang="en-AU" sz="1100" dirty="0"/>
              <a:t> </a:t>
            </a:r>
            <a:r>
              <a:rPr lang="en-AU" sz="1100" dirty="0" err="1"/>
              <a:t>laoreet</a:t>
            </a:r>
            <a:r>
              <a:rPr lang="en-AU" sz="1100" dirty="0"/>
              <a:t> </a:t>
            </a:r>
            <a:r>
              <a:rPr lang="en-AU" sz="1100" dirty="0" err="1"/>
              <a:t>justo</a:t>
            </a:r>
            <a:r>
              <a:rPr lang="en-AU" sz="1100" dirty="0"/>
              <a:t> at </a:t>
            </a:r>
            <a:r>
              <a:rPr lang="en-AU" sz="1100" dirty="0" err="1"/>
              <a:t>mollis</a:t>
            </a:r>
            <a:r>
              <a:rPr lang="en-AU" sz="1100" dirty="0"/>
              <a:t>. </a:t>
            </a:r>
            <a:r>
              <a:rPr lang="en-AU" sz="1100" dirty="0" err="1"/>
              <a:t>Morbi</a:t>
            </a:r>
            <a:r>
              <a:rPr lang="en-AU" sz="1100" dirty="0"/>
              <a:t> </a:t>
            </a:r>
            <a:r>
              <a:rPr lang="en-AU" sz="1100" dirty="0" err="1"/>
              <a:t>interdum</a:t>
            </a:r>
            <a:r>
              <a:rPr lang="en-AU" sz="1100" dirty="0"/>
              <a:t> </a:t>
            </a:r>
            <a:r>
              <a:rPr lang="en-AU" sz="1100" dirty="0" err="1"/>
              <a:t>augue</a:t>
            </a:r>
            <a:r>
              <a:rPr lang="en-AU" sz="1100" dirty="0"/>
              <a:t> </a:t>
            </a:r>
            <a:r>
              <a:rPr lang="en-AU" sz="1100" dirty="0" err="1"/>
              <a:t>quis</a:t>
            </a:r>
            <a:r>
              <a:rPr lang="en-AU" sz="1100" dirty="0"/>
              <a:t> </a:t>
            </a:r>
            <a:r>
              <a:rPr lang="en-AU" sz="1100" dirty="0" err="1"/>
              <a:t>justo</a:t>
            </a:r>
            <a:r>
              <a:rPr lang="en-AU" sz="1100" dirty="0"/>
              <a:t> </a:t>
            </a:r>
            <a:r>
              <a:rPr lang="en-AU" sz="1100" dirty="0" err="1"/>
              <a:t>aliquam</a:t>
            </a:r>
            <a:r>
              <a:rPr lang="en-AU" sz="1100" dirty="0"/>
              <a:t>, non </a:t>
            </a:r>
            <a:r>
              <a:rPr lang="en-AU" sz="1100" dirty="0" err="1"/>
              <a:t>maximus</a:t>
            </a:r>
            <a:r>
              <a:rPr lang="en-AU" sz="1100" dirty="0"/>
              <a:t> quam </a:t>
            </a:r>
            <a:r>
              <a:rPr lang="en-AU" sz="1100" dirty="0" err="1"/>
              <a:t>eleifend</a:t>
            </a:r>
            <a:r>
              <a:rPr lang="en-AU" sz="1100" dirty="0"/>
              <a:t>. </a:t>
            </a:r>
            <a:r>
              <a:rPr lang="en-AU" sz="1100" dirty="0" err="1"/>
              <a:t>Aliquam</a:t>
            </a:r>
            <a:r>
              <a:rPr lang="en-AU" sz="1100" dirty="0"/>
              <a:t> vitae lacus </a:t>
            </a:r>
            <a:r>
              <a:rPr lang="en-AU" sz="1100" dirty="0" err="1"/>
              <a:t>urna</a:t>
            </a:r>
            <a:r>
              <a:rPr lang="en-AU" sz="1100" dirty="0"/>
              <a:t>. </a:t>
            </a:r>
            <a:r>
              <a:rPr lang="en-AU" sz="1100" dirty="0" err="1"/>
              <a:t>Pellentesque</a:t>
            </a:r>
            <a:r>
              <a:rPr lang="en-AU" sz="1100" dirty="0"/>
              <a:t> </a:t>
            </a:r>
            <a:r>
              <a:rPr lang="en-AU" sz="1100" dirty="0" err="1"/>
              <a:t>pulvinar</a:t>
            </a:r>
            <a:r>
              <a:rPr lang="en-AU" sz="1100" dirty="0"/>
              <a:t> </a:t>
            </a:r>
            <a:r>
              <a:rPr lang="en-AU" sz="1100" dirty="0" err="1"/>
              <a:t>facilisis</a:t>
            </a:r>
            <a:r>
              <a:rPr lang="en-AU" sz="1100" dirty="0"/>
              <a:t> </a:t>
            </a:r>
            <a:r>
              <a:rPr lang="en-AU" sz="1100" dirty="0" err="1"/>
              <a:t>aliquam</a:t>
            </a:r>
            <a:r>
              <a:rPr lang="en-AU" sz="1100" dirty="0" smtClean="0"/>
              <a:t>.</a:t>
            </a:r>
            <a:endParaRPr lang="en-US" sz="1100" dirty="0">
              <a:latin typeface="Raleway"/>
              <a:cs typeface="Raleway"/>
            </a:endParaRPr>
          </a:p>
        </p:txBody>
      </p:sp>
      <p:pic>
        <p:nvPicPr>
          <p:cNvPr id="3078" name="Picture 10" descr="7756d68a5912951819779b7ba28fd4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601663"/>
            <a:ext cx="1473200" cy="1468437"/>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42937" y="601663"/>
            <a:ext cx="3760787" cy="1468437"/>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Image</a:t>
            </a:r>
            <a:endParaRPr lang="en-AU" dirty="0"/>
          </a:p>
        </p:txBody>
      </p:sp>
      <p:sp>
        <p:nvSpPr>
          <p:cNvPr id="5" name="TextBox 4"/>
          <p:cNvSpPr txBox="1"/>
          <p:nvPr/>
        </p:nvSpPr>
        <p:spPr>
          <a:xfrm>
            <a:off x="1836525" y="6226175"/>
            <a:ext cx="1441757" cy="369332"/>
          </a:xfrm>
          <a:prstGeom prst="rect">
            <a:avLst/>
          </a:prstGeom>
          <a:noFill/>
        </p:spPr>
        <p:txBody>
          <a:bodyPr wrap="square" rtlCol="0">
            <a:spAutoFit/>
          </a:bodyPr>
          <a:lstStyle/>
          <a:p>
            <a:r>
              <a:rPr lang="en-US" dirty="0" smtClean="0"/>
              <a:t>YOUR LOGO</a:t>
            </a:r>
            <a:endParaRPr lang="en-US" dirty="0"/>
          </a:p>
        </p:txBody>
      </p:sp>
    </p:spTree>
    <p:extLst>
      <p:ext uri="{BB962C8B-B14F-4D97-AF65-F5344CB8AC3E}">
        <p14:creationId xmlns:p14="http://schemas.microsoft.com/office/powerpoint/2010/main" val="520716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11"/>
          <p:cNvSpPr>
            <a:spLocks noChangeArrowheads="1"/>
          </p:cNvSpPr>
          <p:nvPr/>
        </p:nvSpPr>
        <p:spPr bwMode="auto">
          <a:xfrm>
            <a:off x="436192" y="168963"/>
            <a:ext cx="82619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AU" sz="1400" dirty="0" smtClean="0">
                <a:latin typeface="Raleway"/>
                <a:cs typeface="Raleway"/>
              </a:rPr>
              <a:t>EXAMPLES OF SOCIAL PROOF – You could include Brand logos of companies you’ve worked with or publications who have featured you, or you could include Screenshots of your Social Accounts showing engagement, or simple list your social accounts or this could be a page of Testimonials. </a:t>
            </a:r>
            <a:endParaRPr lang="en-AU" sz="1400" dirty="0">
              <a:latin typeface="Raleway"/>
              <a:cs typeface="Raleway"/>
            </a:endParaRPr>
          </a:p>
        </p:txBody>
      </p:sp>
      <p:pic>
        <p:nvPicPr>
          <p:cNvPr id="4" name="Picture 3" descr="LEXU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87" y="3829241"/>
            <a:ext cx="1298963" cy="880250"/>
          </a:xfrm>
          <a:prstGeom prst="rect">
            <a:avLst/>
          </a:prstGeom>
        </p:spPr>
      </p:pic>
      <p:pic>
        <p:nvPicPr>
          <p:cNvPr id="6" name="Picture 5" descr="Fashion_TV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198" y="3804522"/>
            <a:ext cx="1780364" cy="1112728"/>
          </a:xfrm>
          <a:prstGeom prst="rect">
            <a:avLst/>
          </a:prstGeom>
        </p:spPr>
      </p:pic>
      <p:pic>
        <p:nvPicPr>
          <p:cNvPr id="7" name="Picture 6" descr="MEN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031" y="6135851"/>
            <a:ext cx="2004473" cy="501118"/>
          </a:xfrm>
          <a:prstGeom prst="rect">
            <a:avLst/>
          </a:prstGeom>
        </p:spPr>
      </p:pic>
      <p:pic>
        <p:nvPicPr>
          <p:cNvPr id="8" name="Picture 7" descr="Southern-Cross-Austereo-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50" y="5045530"/>
            <a:ext cx="1205705" cy="1693658"/>
          </a:xfrm>
          <a:prstGeom prst="rect">
            <a:avLst/>
          </a:prstGeom>
        </p:spPr>
      </p:pic>
      <p:pic>
        <p:nvPicPr>
          <p:cNvPr id="9" name="Picture 8" descr="starwood_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5899" y="3881265"/>
            <a:ext cx="2160739" cy="894214"/>
          </a:xfrm>
          <a:prstGeom prst="rect">
            <a:avLst/>
          </a:prstGeom>
        </p:spPr>
      </p:pic>
      <p:pic>
        <p:nvPicPr>
          <p:cNvPr id="10" name="Picture 9" descr="WHF.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5675" y="5930819"/>
            <a:ext cx="2579903" cy="808369"/>
          </a:xfrm>
          <a:prstGeom prst="rect">
            <a:avLst/>
          </a:prstGeom>
        </p:spPr>
      </p:pic>
      <p:pic>
        <p:nvPicPr>
          <p:cNvPr id="18" name="Picture 17" descr="Cointreau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8092" y="3790411"/>
            <a:ext cx="1367426" cy="1025570"/>
          </a:xfrm>
          <a:prstGeom prst="rect">
            <a:avLst/>
          </a:prstGeom>
        </p:spPr>
      </p:pic>
      <p:pic>
        <p:nvPicPr>
          <p:cNvPr id="24" name="Picture 23" descr="Renaul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5038" y="4794907"/>
            <a:ext cx="2943089" cy="1108644"/>
          </a:xfrm>
          <a:prstGeom prst="rect">
            <a:avLst/>
          </a:prstGeom>
        </p:spPr>
      </p:pic>
      <p:pic>
        <p:nvPicPr>
          <p:cNvPr id="38" name="Picture 37" descr="SWA.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2518" y="3829241"/>
            <a:ext cx="1028112" cy="1028112"/>
          </a:xfrm>
          <a:prstGeom prst="rect">
            <a:avLst/>
          </a:prstGeom>
        </p:spPr>
      </p:pic>
      <p:pic>
        <p:nvPicPr>
          <p:cNvPr id="5" name="Picture 4" descr="BrownBrothers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6342" y="5812328"/>
            <a:ext cx="1253941" cy="892806"/>
          </a:xfrm>
          <a:prstGeom prst="rect">
            <a:avLst/>
          </a:prstGeom>
        </p:spPr>
      </p:pic>
      <p:pic>
        <p:nvPicPr>
          <p:cNvPr id="40" name="Picture 39" descr="1338295348logo_franck_provos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62742" y="4901680"/>
            <a:ext cx="2205726" cy="1071050"/>
          </a:xfrm>
          <a:prstGeom prst="rect">
            <a:avLst/>
          </a:prstGeom>
        </p:spPr>
      </p:pic>
      <p:sp>
        <p:nvSpPr>
          <p:cNvPr id="19" name="Rectangle 18"/>
          <p:cNvSpPr/>
          <p:nvPr/>
        </p:nvSpPr>
        <p:spPr>
          <a:xfrm>
            <a:off x="212287" y="1020609"/>
            <a:ext cx="1860231" cy="2393376"/>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a:t>
            </a:r>
            <a:r>
              <a:rPr lang="en-AU" dirty="0" err="1" smtClean="0"/>
              <a:t>screengrab</a:t>
            </a:r>
            <a:r>
              <a:rPr lang="en-AU" dirty="0" smtClean="0"/>
              <a:t> of Social Media Image</a:t>
            </a:r>
            <a:endParaRPr lang="en-AU" dirty="0"/>
          </a:p>
        </p:txBody>
      </p:sp>
      <p:sp>
        <p:nvSpPr>
          <p:cNvPr id="21" name="Rectangle 20"/>
          <p:cNvSpPr/>
          <p:nvPr/>
        </p:nvSpPr>
        <p:spPr>
          <a:xfrm>
            <a:off x="2512606" y="1019631"/>
            <a:ext cx="1860231" cy="2393376"/>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a:t>
            </a:r>
            <a:r>
              <a:rPr lang="en-AU" dirty="0" err="1" smtClean="0"/>
              <a:t>screengrab</a:t>
            </a:r>
            <a:r>
              <a:rPr lang="en-AU" dirty="0" smtClean="0"/>
              <a:t> of Social Media Image</a:t>
            </a:r>
            <a:endParaRPr lang="en-AU" dirty="0"/>
          </a:p>
        </p:txBody>
      </p:sp>
      <p:sp>
        <p:nvSpPr>
          <p:cNvPr id="22" name="Rectangle 21"/>
          <p:cNvSpPr/>
          <p:nvPr/>
        </p:nvSpPr>
        <p:spPr>
          <a:xfrm>
            <a:off x="4778527" y="1037770"/>
            <a:ext cx="1860231" cy="2393376"/>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a Testimonial</a:t>
            </a:r>
            <a:endParaRPr lang="en-AU" dirty="0"/>
          </a:p>
        </p:txBody>
      </p:sp>
      <p:sp>
        <p:nvSpPr>
          <p:cNvPr id="23" name="Rectangle 22"/>
          <p:cNvSpPr/>
          <p:nvPr/>
        </p:nvSpPr>
        <p:spPr>
          <a:xfrm>
            <a:off x="7059361" y="1019631"/>
            <a:ext cx="1860231" cy="2393376"/>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a:t>Insert a Testimonial</a:t>
            </a:r>
            <a:endParaRPr lang="en-AU" dirty="0"/>
          </a:p>
        </p:txBody>
      </p:sp>
    </p:spTree>
    <p:extLst>
      <p:ext uri="{BB962C8B-B14F-4D97-AF65-F5344CB8AC3E}">
        <p14:creationId xmlns:p14="http://schemas.microsoft.com/office/powerpoint/2010/main" val="2894978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2783" y="1626953"/>
            <a:ext cx="4952964" cy="2811377"/>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Image of Blog post or </a:t>
            </a:r>
          </a:p>
          <a:p>
            <a:pPr algn="ctr" fontAlgn="auto">
              <a:spcBef>
                <a:spcPts val="0"/>
              </a:spcBef>
              <a:spcAft>
                <a:spcPts val="0"/>
              </a:spcAft>
              <a:defRPr/>
            </a:pPr>
            <a:r>
              <a:rPr lang="en-AU" dirty="0" err="1" smtClean="0"/>
              <a:t>Youtube</a:t>
            </a:r>
            <a:r>
              <a:rPr lang="en-AU" dirty="0" smtClean="0"/>
              <a:t> Video or Podcast </a:t>
            </a:r>
          </a:p>
          <a:p>
            <a:pPr algn="ctr" fontAlgn="auto">
              <a:spcBef>
                <a:spcPts val="0"/>
              </a:spcBef>
              <a:spcAft>
                <a:spcPts val="0"/>
              </a:spcAft>
              <a:defRPr/>
            </a:pPr>
            <a:r>
              <a:rPr lang="en-AU" dirty="0"/>
              <a:t> </a:t>
            </a:r>
            <a:r>
              <a:rPr lang="en-AU" dirty="0" smtClean="0"/>
              <a:t>&amp; Hyperlink out to the post</a:t>
            </a:r>
            <a:endParaRPr lang="en-AU" dirty="0"/>
          </a:p>
        </p:txBody>
      </p:sp>
      <p:sp>
        <p:nvSpPr>
          <p:cNvPr id="7" name="TextBox 6"/>
          <p:cNvSpPr txBox="1"/>
          <p:nvPr/>
        </p:nvSpPr>
        <p:spPr>
          <a:xfrm>
            <a:off x="2763368" y="474428"/>
            <a:ext cx="4163433" cy="861774"/>
          </a:xfrm>
          <a:prstGeom prst="rect">
            <a:avLst/>
          </a:prstGeom>
          <a:noFill/>
        </p:spPr>
        <p:txBody>
          <a:bodyPr wrap="square" rtlCol="0">
            <a:spAutoFit/>
          </a:bodyPr>
          <a:lstStyle/>
          <a:p>
            <a:pPr algn="ctr"/>
            <a:r>
              <a:rPr lang="en-US" sz="2500" dirty="0" smtClean="0"/>
              <a:t>EXAMPLE OF ORIGINAL CONTENT OR RECENT PRESS </a:t>
            </a:r>
            <a:endParaRPr lang="en-US" sz="2500" dirty="0"/>
          </a:p>
        </p:txBody>
      </p:sp>
      <p:sp>
        <p:nvSpPr>
          <p:cNvPr id="8" name="TextBox 6"/>
          <p:cNvSpPr txBox="1">
            <a:spLocks noChangeArrowheads="1"/>
          </p:cNvSpPr>
          <p:nvPr/>
        </p:nvSpPr>
        <p:spPr bwMode="auto">
          <a:xfrm>
            <a:off x="2282783" y="4680790"/>
            <a:ext cx="495296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37931725" indent="-37474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a:r>
              <a:rPr lang="en-US" sz="1100" b="1" dirty="0" smtClean="0">
                <a:latin typeface="Raleway"/>
                <a:cs typeface="Raleway"/>
              </a:rPr>
              <a:t>DESCRIPTION OF THE ORGINAL CONTENT OR THE PRESS FEATURE</a:t>
            </a:r>
          </a:p>
          <a:p>
            <a:pPr algn="just"/>
            <a:r>
              <a:rPr lang="en-AU" sz="1100" dirty="0" err="1"/>
              <a:t>Lorem</a:t>
            </a:r>
            <a:r>
              <a:rPr lang="en-AU" sz="1100" dirty="0"/>
              <a:t> </a:t>
            </a:r>
            <a:r>
              <a:rPr lang="en-AU" sz="1100" dirty="0" err="1"/>
              <a:t>ipsum</a:t>
            </a:r>
            <a:r>
              <a:rPr lang="en-AU" sz="1100" dirty="0"/>
              <a:t> </a:t>
            </a:r>
            <a:r>
              <a:rPr lang="en-AU" sz="1100" dirty="0" err="1"/>
              <a:t>dolor</a:t>
            </a:r>
            <a:r>
              <a:rPr lang="en-AU" sz="1100" dirty="0"/>
              <a:t> sit </a:t>
            </a:r>
            <a:r>
              <a:rPr lang="en-AU" sz="1100" dirty="0" err="1"/>
              <a:t>amet</a:t>
            </a:r>
            <a:r>
              <a:rPr lang="en-AU" sz="1100" dirty="0"/>
              <a:t>, </a:t>
            </a:r>
            <a:r>
              <a:rPr lang="en-AU" sz="1100" dirty="0" err="1"/>
              <a:t>consectetur</a:t>
            </a:r>
            <a:r>
              <a:rPr lang="en-AU" sz="1100" dirty="0"/>
              <a:t> </a:t>
            </a:r>
            <a:r>
              <a:rPr lang="en-AU" sz="1100" dirty="0" err="1"/>
              <a:t>adipiscing</a:t>
            </a:r>
            <a:r>
              <a:rPr lang="en-AU" sz="1100" dirty="0"/>
              <a:t> </a:t>
            </a:r>
            <a:r>
              <a:rPr lang="en-AU" sz="1100" dirty="0" err="1"/>
              <a:t>elit</a:t>
            </a:r>
            <a:r>
              <a:rPr lang="en-AU" sz="1100" dirty="0"/>
              <a:t>. Nam </a:t>
            </a:r>
            <a:r>
              <a:rPr lang="en-AU" sz="1100" dirty="0" err="1"/>
              <a:t>commodo</a:t>
            </a:r>
            <a:r>
              <a:rPr lang="en-AU" sz="1100" dirty="0"/>
              <a:t> </a:t>
            </a:r>
            <a:r>
              <a:rPr lang="en-AU" sz="1100" dirty="0" err="1"/>
              <a:t>laoreet</a:t>
            </a:r>
            <a:r>
              <a:rPr lang="en-AU" sz="1100" dirty="0"/>
              <a:t> </a:t>
            </a:r>
            <a:r>
              <a:rPr lang="en-AU" sz="1100" dirty="0" err="1"/>
              <a:t>justo</a:t>
            </a:r>
            <a:r>
              <a:rPr lang="en-AU" sz="1100" dirty="0"/>
              <a:t> at </a:t>
            </a:r>
            <a:r>
              <a:rPr lang="en-AU" sz="1100" dirty="0" err="1"/>
              <a:t>mollis</a:t>
            </a:r>
            <a:r>
              <a:rPr lang="en-AU" sz="1100" dirty="0"/>
              <a:t>. </a:t>
            </a:r>
            <a:r>
              <a:rPr lang="en-AU" sz="1100" dirty="0" err="1"/>
              <a:t>Morbi</a:t>
            </a:r>
            <a:r>
              <a:rPr lang="en-AU" sz="1100" dirty="0"/>
              <a:t> </a:t>
            </a:r>
            <a:r>
              <a:rPr lang="en-AU" sz="1100" dirty="0" err="1"/>
              <a:t>interdum</a:t>
            </a:r>
            <a:r>
              <a:rPr lang="en-AU" sz="1100" dirty="0"/>
              <a:t> </a:t>
            </a:r>
            <a:r>
              <a:rPr lang="en-AU" sz="1100" dirty="0" err="1"/>
              <a:t>augue</a:t>
            </a:r>
            <a:r>
              <a:rPr lang="en-AU" sz="1100" dirty="0"/>
              <a:t> </a:t>
            </a:r>
            <a:r>
              <a:rPr lang="en-AU" sz="1100" dirty="0" err="1"/>
              <a:t>quis</a:t>
            </a:r>
            <a:r>
              <a:rPr lang="en-AU" sz="1100" dirty="0"/>
              <a:t> </a:t>
            </a:r>
            <a:r>
              <a:rPr lang="en-AU" sz="1100" dirty="0" err="1"/>
              <a:t>justo</a:t>
            </a:r>
            <a:r>
              <a:rPr lang="en-AU" sz="1100" dirty="0"/>
              <a:t> </a:t>
            </a:r>
            <a:r>
              <a:rPr lang="en-AU" sz="1100" dirty="0" err="1"/>
              <a:t>aliquam</a:t>
            </a:r>
            <a:r>
              <a:rPr lang="en-AU" sz="1100" dirty="0"/>
              <a:t>, non </a:t>
            </a:r>
            <a:r>
              <a:rPr lang="en-AU" sz="1100" dirty="0" err="1"/>
              <a:t>maximus</a:t>
            </a:r>
            <a:r>
              <a:rPr lang="en-AU" sz="1100" dirty="0"/>
              <a:t> quam </a:t>
            </a:r>
            <a:r>
              <a:rPr lang="en-AU" sz="1100" dirty="0" err="1"/>
              <a:t>eleifend</a:t>
            </a:r>
            <a:r>
              <a:rPr lang="en-AU" sz="1100" dirty="0"/>
              <a:t>. </a:t>
            </a:r>
            <a:r>
              <a:rPr lang="en-AU" sz="1100" dirty="0" err="1"/>
              <a:t>Aliquam</a:t>
            </a:r>
            <a:r>
              <a:rPr lang="en-AU" sz="1100" dirty="0"/>
              <a:t> vitae lacus </a:t>
            </a:r>
            <a:r>
              <a:rPr lang="en-AU" sz="1100" dirty="0" err="1"/>
              <a:t>urna</a:t>
            </a:r>
            <a:r>
              <a:rPr lang="en-AU" sz="1100" dirty="0"/>
              <a:t>. </a:t>
            </a:r>
            <a:r>
              <a:rPr lang="en-AU" sz="1100" dirty="0" err="1"/>
              <a:t>Pellentesque</a:t>
            </a:r>
            <a:r>
              <a:rPr lang="en-AU" sz="1100" dirty="0"/>
              <a:t> </a:t>
            </a:r>
            <a:r>
              <a:rPr lang="en-AU" sz="1100" dirty="0" err="1"/>
              <a:t>pulvinar</a:t>
            </a:r>
            <a:r>
              <a:rPr lang="en-AU" sz="1100" dirty="0"/>
              <a:t> </a:t>
            </a:r>
            <a:r>
              <a:rPr lang="en-AU" sz="1100" dirty="0" err="1"/>
              <a:t>facilisis</a:t>
            </a:r>
            <a:r>
              <a:rPr lang="en-AU" sz="1100" dirty="0"/>
              <a:t> </a:t>
            </a:r>
            <a:r>
              <a:rPr lang="en-AU" sz="1100" dirty="0" err="1"/>
              <a:t>aliquam</a:t>
            </a:r>
            <a:r>
              <a:rPr lang="en-AU" sz="1100" dirty="0"/>
              <a:t>. Nam et </a:t>
            </a:r>
            <a:r>
              <a:rPr lang="en-AU" sz="1100" dirty="0" err="1"/>
              <a:t>nibh</a:t>
            </a:r>
            <a:r>
              <a:rPr lang="en-AU" sz="1100" dirty="0"/>
              <a:t> in mi </a:t>
            </a:r>
            <a:r>
              <a:rPr lang="en-AU" sz="1100" dirty="0" err="1"/>
              <a:t>pellentesque</a:t>
            </a:r>
            <a:r>
              <a:rPr lang="en-AU" sz="1100" dirty="0"/>
              <a:t> </a:t>
            </a:r>
            <a:r>
              <a:rPr lang="en-AU" sz="1100" dirty="0" err="1"/>
              <a:t>ultricies</a:t>
            </a:r>
            <a:r>
              <a:rPr lang="en-AU" sz="1100" dirty="0"/>
              <a:t> vitae vitae </a:t>
            </a:r>
            <a:r>
              <a:rPr lang="en-AU" sz="1100" dirty="0" err="1"/>
              <a:t>lorem</a:t>
            </a:r>
            <a:r>
              <a:rPr lang="en-AU" sz="1100" dirty="0"/>
              <a:t>. </a:t>
            </a:r>
            <a:r>
              <a:rPr lang="en-AU" sz="1100" dirty="0" err="1"/>
              <a:t>Suspendisse</a:t>
            </a:r>
            <a:r>
              <a:rPr lang="en-AU" sz="1100" dirty="0"/>
              <a:t> </a:t>
            </a:r>
            <a:r>
              <a:rPr lang="en-AU" sz="1100" dirty="0" err="1"/>
              <a:t>potenti</a:t>
            </a:r>
            <a:r>
              <a:rPr lang="en-AU" sz="1100" dirty="0"/>
              <a:t>. </a:t>
            </a:r>
            <a:r>
              <a:rPr lang="en-AU" sz="1100" dirty="0" err="1"/>
              <a:t>Vestibulum</a:t>
            </a:r>
            <a:r>
              <a:rPr lang="en-AU" sz="1100" dirty="0"/>
              <a:t> </a:t>
            </a:r>
            <a:r>
              <a:rPr lang="en-AU" sz="1100" dirty="0" err="1"/>
              <a:t>efficitur</a:t>
            </a:r>
            <a:r>
              <a:rPr lang="en-AU" sz="1100" dirty="0"/>
              <a:t> </a:t>
            </a:r>
            <a:r>
              <a:rPr lang="en-AU" sz="1100" dirty="0" err="1"/>
              <a:t>auctor</a:t>
            </a:r>
            <a:r>
              <a:rPr lang="en-AU" sz="1100" dirty="0"/>
              <a:t> </a:t>
            </a:r>
            <a:r>
              <a:rPr lang="en-AU" sz="1100" dirty="0" err="1"/>
              <a:t>accumsan</a:t>
            </a:r>
            <a:r>
              <a:rPr lang="en-AU" sz="1100" dirty="0"/>
              <a:t>. </a:t>
            </a:r>
            <a:r>
              <a:rPr lang="en-AU" sz="1100" dirty="0" err="1" smtClean="0"/>
              <a:t>Nullam</a:t>
            </a:r>
            <a:r>
              <a:rPr lang="en-AU" sz="1100" dirty="0" err="1"/>
              <a:t>vehicula</a:t>
            </a:r>
            <a:r>
              <a:rPr lang="en-AU" sz="1100" dirty="0"/>
              <a:t> mi, in </a:t>
            </a:r>
            <a:r>
              <a:rPr lang="en-AU" sz="1100" dirty="0" err="1"/>
              <a:t>tristique</a:t>
            </a:r>
            <a:r>
              <a:rPr lang="en-AU" sz="1100" dirty="0"/>
              <a:t> </a:t>
            </a:r>
            <a:r>
              <a:rPr lang="en-AU" sz="1100" dirty="0" err="1"/>
              <a:t>neque</a:t>
            </a:r>
            <a:r>
              <a:rPr lang="en-AU" sz="1100" dirty="0"/>
              <a:t> </a:t>
            </a:r>
            <a:r>
              <a:rPr lang="en-AU" sz="1100" dirty="0" err="1"/>
              <a:t>nibh</a:t>
            </a:r>
            <a:r>
              <a:rPr lang="en-AU" sz="1100" dirty="0"/>
              <a:t> id </a:t>
            </a:r>
            <a:r>
              <a:rPr lang="en-AU" sz="1100" dirty="0" err="1"/>
              <a:t>arcu</a:t>
            </a:r>
            <a:r>
              <a:rPr lang="en-AU" sz="1100" dirty="0"/>
              <a:t>. </a:t>
            </a:r>
            <a:r>
              <a:rPr lang="en-AU" sz="1100" dirty="0" err="1"/>
              <a:t>Vivamus</a:t>
            </a:r>
            <a:r>
              <a:rPr lang="en-AU" sz="1100" dirty="0"/>
              <a:t> magna </a:t>
            </a:r>
            <a:r>
              <a:rPr lang="en-AU" sz="1100" dirty="0" err="1"/>
              <a:t>dolor</a:t>
            </a:r>
            <a:r>
              <a:rPr lang="en-AU" sz="1100" dirty="0"/>
              <a:t>, </a:t>
            </a:r>
            <a:r>
              <a:rPr lang="en-AU" sz="1100" dirty="0" err="1"/>
              <a:t>accumsan</a:t>
            </a:r>
            <a:r>
              <a:rPr lang="en-AU" sz="1100" dirty="0"/>
              <a:t> </a:t>
            </a:r>
            <a:r>
              <a:rPr lang="en-AU" sz="1100" dirty="0" err="1"/>
              <a:t>eu</a:t>
            </a:r>
            <a:r>
              <a:rPr lang="en-AU" sz="1100" dirty="0"/>
              <a:t> ante </a:t>
            </a:r>
            <a:r>
              <a:rPr lang="en-AU" sz="1100" dirty="0" err="1"/>
              <a:t>imperdiet</a:t>
            </a:r>
            <a:r>
              <a:rPr lang="en-AU" sz="1100" dirty="0"/>
              <a:t>, </a:t>
            </a:r>
            <a:r>
              <a:rPr lang="en-AU" sz="1100" dirty="0" err="1"/>
              <a:t>interdum</a:t>
            </a:r>
            <a:r>
              <a:rPr lang="en-AU" sz="1100" dirty="0"/>
              <a:t> </a:t>
            </a:r>
            <a:r>
              <a:rPr lang="en-AU" sz="1100" dirty="0" err="1"/>
              <a:t>tincidunt</a:t>
            </a:r>
            <a:r>
              <a:rPr lang="en-AU" sz="1100" dirty="0"/>
              <a:t> </a:t>
            </a:r>
            <a:r>
              <a:rPr lang="en-AU" sz="1100" dirty="0" err="1"/>
              <a:t>nunc</a:t>
            </a:r>
            <a:r>
              <a:rPr lang="en-AU" sz="1100" dirty="0"/>
              <a:t>. </a:t>
            </a:r>
            <a:r>
              <a:rPr lang="en-AU" sz="1100" dirty="0" err="1"/>
              <a:t>Donec</a:t>
            </a:r>
            <a:r>
              <a:rPr lang="en-AU" sz="1100" dirty="0"/>
              <a:t> </a:t>
            </a:r>
            <a:r>
              <a:rPr lang="en-AU" sz="1100" dirty="0" err="1"/>
              <a:t>odio</a:t>
            </a:r>
            <a:r>
              <a:rPr lang="en-AU" sz="1100" dirty="0"/>
              <a:t> </a:t>
            </a:r>
            <a:r>
              <a:rPr lang="en-AU" sz="1100" dirty="0" err="1"/>
              <a:t>sapien</a:t>
            </a:r>
            <a:r>
              <a:rPr lang="en-AU" sz="1100" dirty="0"/>
              <a:t>, </a:t>
            </a:r>
            <a:r>
              <a:rPr lang="en-AU" sz="1100" dirty="0" err="1"/>
              <a:t>convallis</a:t>
            </a:r>
            <a:r>
              <a:rPr lang="en-AU" sz="1100" dirty="0"/>
              <a:t> non </a:t>
            </a:r>
            <a:r>
              <a:rPr lang="en-AU" sz="1100" dirty="0" err="1"/>
              <a:t>malesuada</a:t>
            </a:r>
            <a:r>
              <a:rPr lang="en-AU" sz="1100" dirty="0"/>
              <a:t> </a:t>
            </a:r>
            <a:r>
              <a:rPr lang="en-AU" sz="1100" dirty="0" err="1"/>
              <a:t>vel</a:t>
            </a:r>
            <a:r>
              <a:rPr lang="en-AU" sz="1100" dirty="0"/>
              <a:t>, </a:t>
            </a:r>
            <a:r>
              <a:rPr lang="en-AU" sz="1100" dirty="0" err="1"/>
              <a:t>faucibus</a:t>
            </a:r>
            <a:r>
              <a:rPr lang="en-AU" sz="1100" dirty="0"/>
              <a:t> </a:t>
            </a:r>
            <a:r>
              <a:rPr lang="en-AU" sz="1100" dirty="0" err="1"/>
              <a:t>eu</a:t>
            </a:r>
            <a:r>
              <a:rPr lang="en-AU" sz="1100" dirty="0"/>
              <a:t> </a:t>
            </a:r>
            <a:r>
              <a:rPr lang="en-AU" sz="1100" dirty="0" err="1"/>
              <a:t>mauris</a:t>
            </a:r>
            <a:r>
              <a:rPr lang="en-AU" sz="1100" dirty="0"/>
              <a:t>. </a:t>
            </a:r>
            <a:r>
              <a:rPr lang="en-AU" sz="1100" dirty="0" err="1"/>
              <a:t>Sed</a:t>
            </a:r>
            <a:r>
              <a:rPr lang="en-AU" sz="1100" dirty="0"/>
              <a:t> </a:t>
            </a:r>
            <a:r>
              <a:rPr lang="en-AU" sz="1100" dirty="0" err="1"/>
              <a:t>fringilla</a:t>
            </a:r>
            <a:r>
              <a:rPr lang="en-AU" sz="1100" dirty="0"/>
              <a:t> </a:t>
            </a:r>
            <a:r>
              <a:rPr lang="en-AU" sz="1100" dirty="0" err="1"/>
              <a:t>sapien</a:t>
            </a:r>
            <a:r>
              <a:rPr lang="en-AU" sz="1100" dirty="0"/>
              <a:t> </a:t>
            </a:r>
            <a:r>
              <a:rPr lang="en-AU" sz="1100" dirty="0" err="1"/>
              <a:t>urna</a:t>
            </a:r>
            <a:r>
              <a:rPr lang="en-AU" sz="1100" dirty="0" smtClean="0"/>
              <a:t> </a:t>
            </a:r>
            <a:r>
              <a:rPr lang="en-AU" sz="1100" dirty="0" err="1"/>
              <a:t>facilisis</a:t>
            </a:r>
            <a:r>
              <a:rPr lang="en-AU" sz="1100" dirty="0"/>
              <a:t>, </a:t>
            </a:r>
            <a:r>
              <a:rPr lang="en-AU" sz="1100" dirty="0" err="1"/>
              <a:t>enim</a:t>
            </a:r>
            <a:r>
              <a:rPr lang="en-AU" sz="1100" dirty="0"/>
              <a:t> </a:t>
            </a:r>
            <a:r>
              <a:rPr lang="en-AU" sz="1100" dirty="0" err="1"/>
              <a:t>vel</a:t>
            </a:r>
            <a:r>
              <a:rPr lang="en-AU" sz="1100" dirty="0"/>
              <a:t> </a:t>
            </a:r>
            <a:r>
              <a:rPr lang="en-AU" sz="1100" dirty="0" err="1"/>
              <a:t>rhoncus</a:t>
            </a:r>
            <a:r>
              <a:rPr lang="en-AU" sz="1100" dirty="0"/>
              <a:t> </a:t>
            </a:r>
            <a:r>
              <a:rPr lang="en-AU" sz="1100" dirty="0" err="1"/>
              <a:t>euismod</a:t>
            </a:r>
            <a:r>
              <a:rPr lang="en-AU" sz="1100" dirty="0"/>
              <a:t>, </a:t>
            </a:r>
            <a:r>
              <a:rPr lang="en-AU" sz="1100" dirty="0" err="1"/>
              <a:t>erat</a:t>
            </a:r>
            <a:r>
              <a:rPr lang="en-AU" sz="1100" dirty="0"/>
              <a:t> </a:t>
            </a:r>
            <a:r>
              <a:rPr lang="en-AU" sz="1100" dirty="0" err="1" smtClean="0"/>
              <a:t>justo</a:t>
            </a:r>
            <a:r>
              <a:rPr lang="en-AU" sz="1100" dirty="0" smtClean="0"/>
              <a:t>, </a:t>
            </a:r>
            <a:r>
              <a:rPr lang="en-AU" sz="1100" dirty="0"/>
              <a:t>ac </a:t>
            </a:r>
            <a:r>
              <a:rPr lang="en-AU" sz="1100" dirty="0" err="1"/>
              <a:t>placerat</a:t>
            </a:r>
            <a:r>
              <a:rPr lang="en-AU" sz="1100" dirty="0"/>
              <a:t> </a:t>
            </a:r>
            <a:r>
              <a:rPr lang="en-US" sz="1100" b="1" dirty="0" smtClean="0">
                <a:latin typeface="Raleway"/>
                <a:cs typeface="Raleway"/>
              </a:rPr>
              <a:t> </a:t>
            </a:r>
            <a:r>
              <a:rPr lang="en-AU" sz="1100" dirty="0" err="1"/>
              <a:t>Lorem</a:t>
            </a:r>
            <a:r>
              <a:rPr lang="en-AU" sz="1100" dirty="0"/>
              <a:t> </a:t>
            </a:r>
            <a:r>
              <a:rPr lang="en-AU" sz="1100" dirty="0" err="1"/>
              <a:t>ipsum</a:t>
            </a:r>
            <a:r>
              <a:rPr lang="en-AU" sz="1100" dirty="0"/>
              <a:t> </a:t>
            </a:r>
            <a:r>
              <a:rPr lang="en-AU" sz="1100" dirty="0" err="1"/>
              <a:t>dolor</a:t>
            </a:r>
            <a:r>
              <a:rPr lang="en-AU" sz="1100" dirty="0"/>
              <a:t> sit </a:t>
            </a:r>
            <a:r>
              <a:rPr lang="en-AU" sz="1100" dirty="0" err="1"/>
              <a:t>amet</a:t>
            </a:r>
            <a:r>
              <a:rPr lang="en-AU" sz="1100" dirty="0"/>
              <a:t>, </a:t>
            </a:r>
            <a:endParaRPr lang="en-US" sz="1100" dirty="0">
              <a:latin typeface="Raleway"/>
              <a:cs typeface="Raleway"/>
            </a:endParaRPr>
          </a:p>
        </p:txBody>
      </p:sp>
    </p:spTree>
    <p:extLst>
      <p:ext uri="{BB962C8B-B14F-4D97-AF65-F5344CB8AC3E}">
        <p14:creationId xmlns:p14="http://schemas.microsoft.com/office/powerpoint/2010/main" val="3308462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27063" y="585788"/>
            <a:ext cx="3784600" cy="5678487"/>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Image</a:t>
            </a:r>
          </a:p>
        </p:txBody>
      </p:sp>
      <p:sp>
        <p:nvSpPr>
          <p:cNvPr id="9219" name="TextBox 7"/>
          <p:cNvSpPr txBox="1">
            <a:spLocks noChangeArrowheads="1"/>
          </p:cNvSpPr>
          <p:nvPr/>
        </p:nvSpPr>
        <p:spPr bwMode="auto">
          <a:xfrm>
            <a:off x="4852045" y="124755"/>
            <a:ext cx="37607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37931725" indent="-37474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sz="3200" dirty="0" smtClean="0">
                <a:solidFill>
                  <a:srgbClr val="F79646"/>
                </a:solidFill>
                <a:latin typeface="Raleway"/>
                <a:cs typeface="Raleway"/>
              </a:rPr>
              <a:t>Opportunity</a:t>
            </a:r>
            <a:endParaRPr lang="en-AU" sz="3200" dirty="0">
              <a:solidFill>
                <a:srgbClr val="F79646"/>
              </a:solidFill>
              <a:latin typeface="Raleway"/>
              <a:cs typeface="Raleway"/>
            </a:endParaRPr>
          </a:p>
        </p:txBody>
      </p:sp>
      <p:sp>
        <p:nvSpPr>
          <p:cNvPr id="9221" name="Rectangle 11"/>
          <p:cNvSpPr>
            <a:spLocks noChangeArrowheads="1"/>
          </p:cNvSpPr>
          <p:nvPr/>
        </p:nvSpPr>
        <p:spPr bwMode="auto">
          <a:xfrm>
            <a:off x="4787900" y="993812"/>
            <a:ext cx="376045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latin typeface="Raleway"/>
                <a:cs typeface="Raleway"/>
              </a:rPr>
              <a:t>Information about your products or services and pricing. </a:t>
            </a:r>
          </a:p>
          <a:p>
            <a:endParaRPr lang="en-US" sz="2000" dirty="0">
              <a:latin typeface="Raleway"/>
              <a:cs typeface="Raleway"/>
            </a:endParaRPr>
          </a:p>
          <a:p>
            <a:endParaRPr lang="en-US" sz="2000" dirty="0" smtClean="0">
              <a:latin typeface="Raleway"/>
              <a:cs typeface="Raleway"/>
            </a:endParaRPr>
          </a:p>
          <a:p>
            <a:r>
              <a:rPr lang="en-US" sz="2000" dirty="0" smtClean="0">
                <a:latin typeface="Raleway"/>
                <a:cs typeface="Raleway"/>
              </a:rPr>
              <a:t>Professional accomplishments and affiliations. </a:t>
            </a:r>
          </a:p>
          <a:p>
            <a:endParaRPr lang="en-US" sz="2000" dirty="0">
              <a:latin typeface="Raleway"/>
              <a:cs typeface="Raleway"/>
            </a:endParaRPr>
          </a:p>
          <a:p>
            <a:r>
              <a:rPr lang="en-US" sz="2000" dirty="0" smtClean="0">
                <a:latin typeface="Raleway"/>
                <a:cs typeface="Raleway"/>
              </a:rPr>
              <a:t>Strategic partnerships.</a:t>
            </a:r>
          </a:p>
          <a:p>
            <a:endParaRPr lang="en-US" sz="2000" dirty="0">
              <a:latin typeface="Raleway"/>
              <a:cs typeface="Raleway"/>
            </a:endParaRPr>
          </a:p>
          <a:p>
            <a:endParaRPr lang="en-US" sz="2000" dirty="0" smtClean="0">
              <a:latin typeface="Raleway"/>
              <a:cs typeface="Raleway"/>
            </a:endParaRPr>
          </a:p>
          <a:p>
            <a:r>
              <a:rPr lang="en-US" sz="2000" dirty="0" smtClean="0">
                <a:latin typeface="Raleway"/>
                <a:cs typeface="Raleway"/>
              </a:rPr>
              <a:t>Industry related awards.</a:t>
            </a:r>
          </a:p>
          <a:p>
            <a:endParaRPr lang="en-US" sz="2000" dirty="0">
              <a:latin typeface="Raleway"/>
              <a:cs typeface="Raleway"/>
            </a:endParaRPr>
          </a:p>
          <a:p>
            <a:endParaRPr lang="en-US" sz="2000" dirty="0" smtClean="0">
              <a:latin typeface="Raleway"/>
              <a:cs typeface="Raleway"/>
            </a:endParaRPr>
          </a:p>
          <a:p>
            <a:endParaRPr lang="en-US" sz="2000" dirty="0" smtClean="0">
              <a:latin typeface="Raleway"/>
              <a:cs typeface="Raleway"/>
            </a:endParaRPr>
          </a:p>
          <a:p>
            <a:endParaRPr lang="en-US" sz="2000" dirty="0">
              <a:latin typeface="Raleway"/>
              <a:cs typeface="Raleway"/>
            </a:endParaRPr>
          </a:p>
        </p:txBody>
      </p:sp>
    </p:spTree>
    <p:extLst>
      <p:ext uri="{BB962C8B-B14F-4D97-AF65-F5344CB8AC3E}">
        <p14:creationId xmlns:p14="http://schemas.microsoft.com/office/powerpoint/2010/main" val="33084624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4981222" y="2779320"/>
            <a:ext cx="3760787" cy="38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37931725" indent="-3747452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AU" sz="1600" dirty="0" smtClean="0">
                <a:solidFill>
                  <a:srgbClr val="000000"/>
                </a:solidFill>
                <a:latin typeface="Raleway"/>
                <a:cs typeface="Raleway"/>
              </a:rPr>
              <a:t>Your best contact email </a:t>
            </a:r>
          </a:p>
          <a:p>
            <a:pPr algn="ctr" eaLnBrk="1" hangingPunct="1"/>
            <a:endParaRPr lang="en-AU" sz="1600" dirty="0">
              <a:solidFill>
                <a:srgbClr val="000000"/>
              </a:solidFill>
              <a:latin typeface="Raleway"/>
              <a:cs typeface="Raleway"/>
            </a:endParaRPr>
          </a:p>
          <a:p>
            <a:pPr algn="ctr" eaLnBrk="1" hangingPunct="1"/>
            <a:r>
              <a:rPr lang="en-AU" sz="1600" dirty="0" smtClean="0">
                <a:solidFill>
                  <a:srgbClr val="000000"/>
                </a:solidFill>
                <a:latin typeface="Raleway"/>
                <a:cs typeface="Raleway"/>
              </a:rPr>
              <a:t>Your web address</a:t>
            </a:r>
          </a:p>
          <a:p>
            <a:pPr algn="ctr" eaLnBrk="1" hangingPunct="1"/>
            <a:endParaRPr lang="en-AU" sz="1600" dirty="0">
              <a:solidFill>
                <a:srgbClr val="000000"/>
              </a:solidFill>
              <a:latin typeface="Raleway"/>
              <a:cs typeface="Raleway"/>
            </a:endParaRPr>
          </a:p>
          <a:p>
            <a:pPr algn="ctr" eaLnBrk="1" hangingPunct="1"/>
            <a:r>
              <a:rPr lang="en-AU" sz="1600" dirty="0" smtClean="0">
                <a:solidFill>
                  <a:srgbClr val="000000"/>
                </a:solidFill>
                <a:latin typeface="Raleway"/>
                <a:cs typeface="Raleway"/>
              </a:rPr>
              <a:t>Your Facebook link  </a:t>
            </a:r>
          </a:p>
          <a:p>
            <a:pPr algn="ctr" eaLnBrk="1" hangingPunct="1"/>
            <a:r>
              <a:rPr lang="en-AU" sz="1600" dirty="0" smtClean="0">
                <a:solidFill>
                  <a:srgbClr val="000000"/>
                </a:solidFill>
                <a:latin typeface="Raleway"/>
                <a:cs typeface="Raleway"/>
              </a:rPr>
              <a:t>Include follower count</a:t>
            </a:r>
          </a:p>
          <a:p>
            <a:pPr algn="ctr" eaLnBrk="1" hangingPunct="1"/>
            <a:endParaRPr lang="en-AU" sz="1600" dirty="0">
              <a:solidFill>
                <a:srgbClr val="000000"/>
              </a:solidFill>
              <a:latin typeface="Raleway"/>
              <a:cs typeface="Raleway"/>
            </a:endParaRPr>
          </a:p>
          <a:p>
            <a:pPr algn="ctr" eaLnBrk="1" hangingPunct="1"/>
            <a:r>
              <a:rPr lang="en-AU" sz="1600" dirty="0" smtClean="0">
                <a:solidFill>
                  <a:srgbClr val="000000"/>
                </a:solidFill>
                <a:latin typeface="Raleway"/>
                <a:cs typeface="Raleway"/>
              </a:rPr>
              <a:t>Your Instagram link</a:t>
            </a:r>
          </a:p>
          <a:p>
            <a:pPr algn="ctr" eaLnBrk="1" hangingPunct="1"/>
            <a:r>
              <a:rPr lang="en-AU" sz="1600" dirty="0" smtClean="0">
                <a:solidFill>
                  <a:srgbClr val="000000"/>
                </a:solidFill>
                <a:latin typeface="Raleway"/>
                <a:cs typeface="Raleway"/>
              </a:rPr>
              <a:t>Include follower count</a:t>
            </a:r>
          </a:p>
          <a:p>
            <a:pPr algn="ctr" eaLnBrk="1" hangingPunct="1"/>
            <a:endParaRPr lang="en-AU" sz="1600" dirty="0">
              <a:solidFill>
                <a:srgbClr val="000000"/>
              </a:solidFill>
              <a:latin typeface="Raleway"/>
              <a:cs typeface="Raleway"/>
            </a:endParaRPr>
          </a:p>
          <a:p>
            <a:pPr algn="ctr" eaLnBrk="1" hangingPunct="1"/>
            <a:r>
              <a:rPr lang="en-AU" sz="1600" dirty="0" smtClean="0">
                <a:solidFill>
                  <a:srgbClr val="000000"/>
                </a:solidFill>
                <a:latin typeface="Raleway"/>
                <a:cs typeface="Raleway"/>
              </a:rPr>
              <a:t>Any other social accounts</a:t>
            </a:r>
          </a:p>
          <a:p>
            <a:pPr algn="ctr" eaLnBrk="1" hangingPunct="1"/>
            <a:r>
              <a:rPr lang="en-AU" sz="1600" dirty="0" smtClean="0">
                <a:solidFill>
                  <a:srgbClr val="000000"/>
                </a:solidFill>
                <a:latin typeface="Raleway"/>
                <a:cs typeface="Raleway"/>
              </a:rPr>
              <a:t>And include follower count</a:t>
            </a:r>
            <a:endParaRPr lang="en-AU" sz="1600" dirty="0">
              <a:solidFill>
                <a:srgbClr val="000000"/>
              </a:solidFill>
              <a:latin typeface="Raleway"/>
              <a:cs typeface="Raleway"/>
            </a:endParaRPr>
          </a:p>
          <a:p>
            <a:pPr algn="ctr" eaLnBrk="1" hangingPunct="1"/>
            <a:endParaRPr lang="en-AU" sz="1400" dirty="0" smtClean="0">
              <a:solidFill>
                <a:srgbClr val="000000"/>
              </a:solidFill>
              <a:latin typeface="Raleway"/>
              <a:cs typeface="Raleway"/>
            </a:endParaRPr>
          </a:p>
          <a:p>
            <a:pPr algn="ctr" eaLnBrk="1" hangingPunct="1"/>
            <a:endParaRPr lang="en-AU" sz="1400" dirty="0" smtClean="0">
              <a:solidFill>
                <a:srgbClr val="000000"/>
              </a:solidFill>
              <a:latin typeface="Raleway"/>
              <a:cs typeface="Raleway"/>
            </a:endParaRPr>
          </a:p>
          <a:p>
            <a:pPr algn="ctr" eaLnBrk="1" hangingPunct="1"/>
            <a:endParaRPr lang="en-AU" sz="1400" dirty="0">
              <a:solidFill>
                <a:srgbClr val="000000"/>
              </a:solidFill>
              <a:latin typeface="Raleway"/>
              <a:cs typeface="Raleway"/>
            </a:endParaRPr>
          </a:p>
          <a:p>
            <a:pPr algn="ctr" eaLnBrk="1" hangingPunct="1"/>
            <a:endParaRPr lang="en-AU" sz="1200" dirty="0">
              <a:solidFill>
                <a:srgbClr val="000000"/>
              </a:solidFill>
              <a:cs typeface="Arial" charset="0"/>
            </a:endParaRPr>
          </a:p>
        </p:txBody>
      </p:sp>
      <p:sp>
        <p:nvSpPr>
          <p:cNvPr id="8" name="TextBox 7"/>
          <p:cNvSpPr txBox="1"/>
          <p:nvPr/>
        </p:nvSpPr>
        <p:spPr>
          <a:xfrm>
            <a:off x="5801356" y="2193578"/>
            <a:ext cx="2076815" cy="477054"/>
          </a:xfrm>
          <a:prstGeom prst="rect">
            <a:avLst/>
          </a:prstGeom>
          <a:noFill/>
        </p:spPr>
        <p:txBody>
          <a:bodyPr wrap="square" rtlCol="0">
            <a:spAutoFit/>
          </a:bodyPr>
          <a:lstStyle/>
          <a:p>
            <a:pPr algn="ctr"/>
            <a:r>
              <a:rPr lang="en-US" sz="2500" dirty="0" smtClean="0"/>
              <a:t>YOUR LOGO</a:t>
            </a:r>
            <a:endParaRPr lang="en-US" sz="2500" dirty="0"/>
          </a:p>
        </p:txBody>
      </p:sp>
      <p:sp>
        <p:nvSpPr>
          <p:cNvPr id="9" name="Rectangle 8"/>
          <p:cNvSpPr/>
          <p:nvPr/>
        </p:nvSpPr>
        <p:spPr>
          <a:xfrm>
            <a:off x="629803" y="601663"/>
            <a:ext cx="3748088" cy="5624512"/>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dirty="0" smtClean="0"/>
              <a:t>Insert Image</a:t>
            </a:r>
            <a:endParaRPr lang="en-AU" dirty="0"/>
          </a:p>
        </p:txBody>
      </p:sp>
    </p:spTree>
    <p:extLst>
      <p:ext uri="{BB962C8B-B14F-4D97-AF65-F5344CB8AC3E}">
        <p14:creationId xmlns:p14="http://schemas.microsoft.com/office/powerpoint/2010/main" val="27292745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1956</TotalTime>
  <Words>668</Words>
  <Application>Microsoft Macintosh PowerPoint</Application>
  <PresentationFormat>On-screen Show (4:3)</PresentationFormat>
  <Paragraphs>70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55</cp:revision>
  <dcterms:created xsi:type="dcterms:W3CDTF">2014-12-09T23:50:50Z</dcterms:created>
  <dcterms:modified xsi:type="dcterms:W3CDTF">2016-09-22T03:13:55Z</dcterms:modified>
</cp:coreProperties>
</file>